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notesSlides/notesSlide3.xml" ContentType="application/vnd.openxmlformats-officedocument.presentationml.notesSlide+xml"/>
  <Override PartName="/ppt/ink/ink12.xml" ContentType="application/inkml+xml"/>
  <Override PartName="/ppt/notesSlides/notesSlide4.xml" ContentType="application/vnd.openxmlformats-officedocument.presentationml.notesSlide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  <p:sldMasterId id="2147483672" r:id="rId3"/>
  </p:sldMasterIdLst>
  <p:notesMasterIdLst>
    <p:notesMasterId r:id="rId30"/>
  </p:notesMasterIdLst>
  <p:sldIdLst>
    <p:sldId id="298" r:id="rId4"/>
    <p:sldId id="355" r:id="rId5"/>
    <p:sldId id="357" r:id="rId6"/>
    <p:sldId id="354" r:id="rId7"/>
    <p:sldId id="356" r:id="rId8"/>
    <p:sldId id="257" r:id="rId9"/>
    <p:sldId id="258" r:id="rId10"/>
    <p:sldId id="259" r:id="rId11"/>
    <p:sldId id="260" r:id="rId12"/>
    <p:sldId id="349" r:id="rId13"/>
    <p:sldId id="350" r:id="rId14"/>
    <p:sldId id="261" r:id="rId15"/>
    <p:sldId id="317" r:id="rId16"/>
    <p:sldId id="358" r:id="rId17"/>
    <p:sldId id="359" r:id="rId18"/>
    <p:sldId id="297" r:id="rId19"/>
    <p:sldId id="352" r:id="rId20"/>
    <p:sldId id="796" r:id="rId21"/>
    <p:sldId id="826" r:id="rId22"/>
    <p:sldId id="827" r:id="rId23"/>
    <p:sldId id="828" r:id="rId24"/>
    <p:sldId id="797" r:id="rId25"/>
    <p:sldId id="940" r:id="rId26"/>
    <p:sldId id="928" r:id="rId27"/>
    <p:sldId id="941" r:id="rId28"/>
    <p:sldId id="942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985B8EA-4A4E-7443-B9F0-31728D6E90B7}" v="38" dt="2025-01-30T23:36:44.80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215"/>
    <p:restoredTop sz="94691"/>
  </p:normalViewPr>
  <p:slideViewPr>
    <p:cSldViewPr snapToGrid="0">
      <p:cViewPr varScale="1">
        <p:scale>
          <a:sx n="141" d="100"/>
          <a:sy n="141" d="100"/>
        </p:scale>
        <p:origin x="200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notesMaster" Target="notesMasters/notesMaster1.xml"/><Relationship Id="rId35" Type="http://schemas.microsoft.com/office/2015/10/relationships/revisionInfo" Target="revisionInfo.xml"/><Relationship Id="rId8" Type="http://schemas.openxmlformats.org/officeDocument/2006/relationships/slide" Target="slides/slide5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31T13:02:09.83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13882 17030 24575,'23'0'0,"1"0"0,19 0 0,1 0 0,7 0 0,-2 0 0,-1 0 0,-2 0-872,8-2 872,0-2 0,-2-2 0,-3-2 53,-10 1 1,-15 2 0,-5 2-1</inkml:trace>
  <inkml:trace contextRef="#ctx0" brushRef="#br0" timeOffset="808">14155 17151 24575,'0'13'0,"0"4"0,0 8 0,0 6 0,0 8 0,0 7-1000,0 8 1000,0-25 0,0 0 0,0 1 0,0 0 0,0-1 0,0-1-45,0 26 45,0-3 0,0-6 0,-2-3 0,-1-7 0,-2-11 0,-2-7 0,-3-7 0,-4-3 0,-6-1 743,-4-4-743,-2-5 302,-2-6-302,2-7 0,0-5 0,-1 0 0,4 3 0,4 3 0,3 4 0,9 4 0,2 3 0</inkml:trace>
  <inkml:trace contextRef="#ctx0" brushRef="#br0" timeOffset="5878">14632 17634 24575,'-11'7'0,"0"3"0,-1 7 0,0 2 0,0 1 0,3-2 0,2-1 0,4-4 0,2 0 0,0-3 0,4-3 0,4-3 0,7-3 0,21-12 0,-9-2 0,11-13 0,-16 1 0,0-3 0,-3 1 0,-5 3 0,-4 5 0,-4 5 0,-5 5 0,-3 5 0,-4 7 0,-1 7 0,0 6 0,1 1 0,2 0 0,0 0 0,2-2 0,1 0 0,2-1 0,-1-3 0,1-2 0,2-3 0,3-2 0,4-2 0,2-2 0,0 0 0,-5 0 0,-1 0 0</inkml:trace>
  <inkml:trace contextRef="#ctx0" brushRef="#br0" timeOffset="6558">14861 17749 24575,'0'6'0,"0"0"0,2-2 0,2-4 0,5-4 0,4-5 0,4-8 0,3-5 0,2-1 0,1 1 0,0 4 0,-2 7 0,0 4 0,-1 4 0,-1 4 0,-7 3 0,-5 3 0,-6 3 0,0 1 0,-1 1 0,0-2 0,0 1 0,0-3 0,0 0 0,0-1 0,1-2 0,1 1 0,0-3 0,0-1 0</inkml:trace>
  <inkml:trace contextRef="#ctx0" brushRef="#br0" timeOffset="7596">15806 17304 24575,'9'-3'0,"7"1"0,22 2 0,-2 0 0,-1 0 0,-4 0 0,-4 0 0,-1 0 0,-2 0 0,-8 3 0,-5 6 0,-7 3 0,-9 8 0,-7 1 0,-6 0 0,0 0 0,1-4 0,4-4 0,3-3 0,4-3 0,4-2 0,3-2 0,5 1 0,3-1 0,2 3 0,-1 4 0,-3 7 0,-3 7 0,-3 5 0,-10 9 0,-7 1 0,-6 1 0,-5 2 0,2-7 0,2-2 0,0-4 0,5-8 0,3-4 0,1-3 0,4-6 0,0-2 0,1-2 0,4-2 0,2-2 0</inkml:trace>
  <inkml:trace contextRef="#ctx0" brushRef="#br0" timeOffset="8179">16365 17338 24575,'0'18'0,"-4"10"0,-3 18 0,-2 9-937,4-27 0,0 0 937,0 5 0,0-1 0,0-2 0,0 1 0,1 0 0,1 0 191,0 0 1,0-2-192,1 15 362,2-6-362,-1-13 0,1-13 0,0-5 0</inkml:trace>
  <inkml:trace contextRef="#ctx0" brushRef="#br0" timeOffset="8921">16769 17790 24575,'0'17'0,"0"6"0,0 7 0,0 6 0,-2 6 0,-4 0 0,-2-2 0,-3-1 0,1-8 0,1-2 0,1-5 0,4-5 0,1-9 0,1-5 0</inkml:trace>
  <inkml:trace contextRef="#ctx0" brushRef="#br0" timeOffset="9654">17159 17696 24575,'30'0'0,"4"0"0,4 0 0,6 0 0,-2 0 0,0 0 0,-6 0 0,-7 0 0,-1 2 0,-8 4 0,-5 5 0,-6 8 0,-7 5 0,0 3 0,-5 2 0,-3-1 0,-3-1 0,-4-2 0,1-2 0,4-5 0,3-4 0,3-6 0,4-2 0,5-4 0,5-1 0,7-2 0,6-3 0,3-4 0,1-2 0,-3-1 0,0 1 0,-3 0 0,-10 4 0,-4 2 0</inkml:trace>
  <inkml:trace contextRef="#ctx0" brushRef="#br0" timeOffset="10288">17947 17640 24575,'-6'-1'0,"1"3"0,3 3 0,1 5 0,0 3 0,1 2 0,0 1 0,0 2 0,0 1 0,0-3 0,0-3 0,0-2 0,2-6 0,9-1 0,5-2 0,3-2 0,0-3 0,-3-7 0,3-6 0,0-9 0,0-2 0,-5-2 0,-3 0 0,-6 2 0,-3-1 0,-1 6 0,-3 5 0,-7 6 0,-6 5 0,-6 3 0,-2 1 0,4 2 0,1 0 0,3 0 0,1 0 0,0 0 0,3 0 0,5 0 0,1 0 0</inkml:trace>
  <inkml:trace contextRef="#ctx0" brushRef="#br0" timeOffset="11154">18337 17431 24575,'18'0'0,"3"0"0,1 0 0,0 0 0,0 0 0,-4 1 0,-3 2 0,-3 4 0,-7 9 0,-2 4 0,-3-2 0,-1 4 0,-2-7 0,-6 9 0,-7 4 0,-3-1 0,-5 7 0,4-6 0,-1 1 0,1-2 0,6-4 0,3-1 0,6-6 0,3-3 0,5-4 0,5-5 0,7-4 0,7-7 0,5-5 0,5-6 0,1-2 0,1 2 0,-1 2 0,-4 5 0,-2 1 0,-7 3 0,-4 2 0,-7 2 0,-4 2 0</inkml:trace>
  <inkml:trace contextRef="#ctx0" brushRef="#br0" timeOffset="12163">18872 17408 24575,'0'12'0,"0"1"0,0-2 0,0 1 0,0-1 0,0 0 0,0-1 0,0-2 0,1 1 0,2-3 0,5 0 0,1-2 0,3-1 0,-2-1 0,-1 1 0,-2 0 0,-1 0 0,-1 1 0,-2 3 0,0 2 0,-2 3 0,-1 10 0,0-8 0,0 6 0,-1-9 0,-1 1 0,-3-1 0,-2-1 0,-2-3 0,0 0 0,-1-1 0,0 0 0,-1-2 0,1-1 0,0-1 0,1-2 0,1 0 0,2 0 0,1 0 0,0 0 0,2 0 0,1 0 0</inkml:trace>
  <inkml:trace contextRef="#ctx0" brushRef="#br0" timeOffset="12680">18857 17413 24575,'18'-3'0,"12"1"0,22 2-1313,-19-1 1,1-2 1312,5-1 0,1-1 0,2-1 0,-1 0 0,-4-1 0,0 0 0,-4 2 0,0 0 0,-5 1 0,-1 1 0,14-1 0,-15 2 0,-12 2 0</inkml:trace>
  <inkml:trace contextRef="#ctx0" brushRef="#br0" timeOffset="46383">9616 3987 24575,'0'0'0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31T13:29:36.74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22296 4637 24575,'0'14'0,"0"5"0,0 9 0,0 8 0,0-2 0,0 3 0,0 0 0,0-2 0,0 0 0,0-4 0,0-5 0,0-1 0,0-1 0,0-3 0,0-4 0,0-5 0,0-6 0,0-3 0</inkml:trace>
  <inkml:trace contextRef="#ctx0" brushRef="#br0" timeOffset="725">22296 4693 24575,'18'0'0,"7"0"0,10 0 0,4 0 0,-1 0 0,-4 0 0,1 0 0,3 0 0,-5 0 0,0 1 0,-4 5 0,2 3 0,-4 5 0,-3 3 0,-7 5 0,-6 2 0,-5 4 0,-4 1 0,0 2 0,-2 6 0,-1-1 0,-6 0 0,-6-2 0,-7-1 0,-1-2 0,-3 0 0,-1-1 0,-2-2 0,-6 1 0,1-3 0,1-4 0,1-4 0,3-5 0,2-4 0,4-3 0,2-2 0,4-2 0,3-2 0,2 0 0,5 0 0,2 0 0</inkml:trace>
  <inkml:trace contextRef="#ctx0" brushRef="#br0" timeOffset="1584">23018 5048 8191,'-7'0'0,"-2"0"5063,2 3-5063,-2 4 2818,3 7-2818,1 7 1719,1 1-1719,2 5 6784,2-3-6784,-1-3 0,1-5 0,1-7 0,5-4 0,4-3 0,6-1 0,1-3 0,-1-2 0,0-4 0,-3-3 0,-1-2 0,0 1 0,-4 2 0,-2 3 0,-3 1 0,0 2 0,0 1 0,1 1 0,2 2 0,12 5 0,-3 2 0,10 8 0,-4 1 0,2 1 0,-1-2 0,-1-2 0,-4-4 0,-8-3 0,-3-3 0</inkml:trace>
  <inkml:trace contextRef="#ctx0" brushRef="#br0" timeOffset="2143">23285 4932 24575,'26'-3'0,"-6"1"0,25 2 0,-6 0 0,9 0 0,-1 0 0,-2 0 0,-5 0 0,-4 0 0,-2 0 0,-8 0 0,-5 0 0,-12 0 0,-3 0 0</inkml:trace>
  <inkml:trace contextRef="#ctx0" brushRef="#br0" timeOffset="2609">23582 4594 24575,'-2'9'0,"0"5"0,2 9 0,0 14 0,0 13-913,0-19 1,0 2 912,0 5 0,0 2 0,0 2 0,0 0 0,0 2 0,0 0 0,0-5 0,0-1 0,0-4 0,0 0 24,0-4 1,0-1-25,0 22 0,0-3 0,0-13 0,0-11 0,0-11 0,0-5 0,0-4 0,0-2 0</inkml:trace>
  <inkml:trace contextRef="#ctx0" brushRef="#br0" timeOffset="3343">23992 5120 24575,'-5'0'0,"-2"0"0,0 0 0,-3 0 0,-3 0 0,0 0 0,-2 0 0,1 0 0,-2 4 0,1 5 0,2 7 0,1 6 0,4 3 0,3 0 0,4 2 0,1-8 0,4-3 0,5-9 0,6-3 0,5-1 0,0-4 0,2-4 0,-2-6 0,-1-5 0,-3-2 0,-3 4 0,-4 3 0,-2 5 0,0 3 0,-2 2 0,0 1 0,0 0 0,1 0 0,1 1 0,3 1 0,2 3 0,3 2 0,1 1 0,1-1 0,4 0 0,2 0 0,5 1 0,6 5 0,-15-6 0,0 1 0</inkml:trace>
  <inkml:trace contextRef="#ctx0" brushRef="#br0" timeOffset="4108">25030 4923 24575,'19'0'0,"6"0"0,1 0 0,6 0 0,2 0 0,-2 0 0,7 0 0,-2 0 0,1 0 0,-1 0 0,-5 0 0,-6 0 0,-8 0 0,-9 0 0,-3 0 0</inkml:trace>
  <inkml:trace contextRef="#ctx0" brushRef="#br0" timeOffset="4567">25240 4600 24575,'0'27'0,"0"25"0,0 3-1682,0-11 1,0 1 1681,0-4 0,0 1-763,0 7 0,0 1 763,0 2 0,0 1 0,0-5 0,0 0 0,0-4 0,0-2 213,0-3 0,0-3-213,0-7 0,0-1 0,0 23 0,0-13 1503,0-10-1503,0-9 0,0-9 0,0-5 0</inkml:trace>
  <inkml:trace contextRef="#ctx0" brushRef="#br0" timeOffset="5484">25690 5312 24575,'0'12'0,"0"-1"0,0 0 0,1-1 0,2-1 0,4-2 0,2-2 0,1-2 0,1-1 0,1 0 0,1-3 0,4-4 0,0-5 0,2-8 0,0-5 0,-2-1 0,-4-1 0,-5 4 0,-1 2 0,-2 1 0,-2-1 0,-1 6 0,-2 0 0,-1 6 0,-3 2 0,-1 2 0,-1 2 0,-2 6 0,0 12 0,-1 10 0,2 14 0,1 9-470,2-22 0,1 1 470,0 2 0,-1 1 0,0 1 0,0-1 0,0-1 0,0-1 0,-1 1 0,0-1 0,0 3 0,-1-1 0,-1-2 0,0 0 0,0 0 0,-1 0-187,-1-3 0,1 0 187,-10 22 0,-2-1 0,-1-7 0,-2-8 0,-2-10 0,-4-7 0,-2-5 0,1-5 923,1-2-923,-11-3 0,22-1 0,-6 0 0</inkml:trace>
  <inkml:trace contextRef="#ctx0" brushRef="#br0" timeOffset="6458">26201 5273 24575,'0'18'0,"0"6"0,0 11 0,0 6 0,0 8 0,0-2 0,0-3 0,0-1 0,0-4 0,0-1 0,0 0 0,0-15 0,0-1 0,0-13 0,0-2 0,0-9 0,0-12 0,0-17 0,0-11 0,0-11-671,0 21 1,0-1 670,1-3 0,1-1 0,1 0 0,0-1 0,1 2 0,2 0-317,0 3 0,1 1 317,0 3 0,0 2 0,1-1 0,0 2 0,9-16 0,-1 8 0,1 10 0,1 6 1296,-2 4-1296,-1 6 679,-2 3-679,-1 4 0,-1 1 0,-2 0 0,0 0 0,-2 0 0,0 3 0,0 5 0,-2 6 0,-2 7 0,-1 4 0,-1 2 0,-1 1 0,0-2 0,-3-2 0,-1-5 0,-5-3 0,-3-4 0,0-3 0,0-3 0,2-4 0,-1 0 0,-1-2 0,-1 0 0,1 0 0,1-3 0,6 3 0,1-2 0</inkml:trace>
  <inkml:trace contextRef="#ctx0" brushRef="#br0" timeOffset="7300">26556 5122 24575,'14'0'0,"3"0"0,2 0 0,1 0 0,-2 0 0,-2 0 0,-4 0 0,-3-2 0,-4-2 0,-3-4 0,-3 0 0,-3-1 0,-3 4 0,-2 1 0,-4 4 0,2-1 0,0 1 0,-1 0 0,3 0 0,-1 0 0,0 0 0,1 2 0,0 5 0,3 6 0,3 3 0,2 2 0,1 0 0,0 0 0,0 0 0,2-1 0,4-4 0,5-3 0,5-2 0,2-1 0,1-1 0,-1-3 0,-3-1 0,-1-2 0,-8 0 0,0 0 0</inkml:trace>
  <inkml:trace contextRef="#ctx0" brushRef="#br0" timeOffset="7958">26884 4976 24575,'0'6'0,"0"-1"0,0 0 0,0 1 0,0 0 0,0 1 0,0 0 0,1 1 0,1-1 0,5 0 0,2-1 0,3 1 0,0-1 0,-2 0 0,-3-1 0,-1 1 0,-3 9 0,0 0 0,-6 18 0,-3-9 0,-3 7 0,-2-9 0,2-5 0,1-4 0,3-4 0,-1-4 0,3-2 0,1-2 0</inkml:trace>
  <inkml:trace contextRef="#ctx0" brushRef="#br0" timeOffset="8508">27696 4766 24575,'0'0'0</inkml:trace>
  <inkml:trace contextRef="#ctx0" brushRef="#br0" timeOffset="8768">27696 5147 24575,'0'0'0</inkml:trace>
  <inkml:trace contextRef="#ctx0" brushRef="#br0" timeOffset="14566">22437 9212 24575,'-9'0'0,"-2"0"0,-9 6 0,3 1 0,-9 6 0,5 4 0,-1 0 0,-2 4 0,1-1 0,3 1 0,2 1 0,4-2 0,0 3 0,4 1 0,3 4 0,4 1 0,2 5 0,1 3 0,2-3 0,6-4 0,7-5 0,8-2 0,6 0 0,2 0 0,-1-5 0,-1-4 0,-2-5 0,-3-2 0,-4-3 0,-4-3 0,-2 0 0,-3-1 0,-3 0 0,-4 0 0,-1 0 0</inkml:trace>
  <inkml:trace contextRef="#ctx0" brushRef="#br0" timeOffset="15138">22443 9640 24575,'11'0'0,"4"0"0,5 0 0,5 0 0,3 0 0,0 0 0,-3 0 0,-3 0 0,-6 0 0,-5 1 0,-6 2 0,-2 4 0,-3 7 0,0 4 0,0 3 0,-2 4 0,-2 0 0,-3 3 0,-3-2 0,2-2 0,1-5 0,3-3 0,2-4 0,1-7 0,1-1 0</inkml:trace>
  <inkml:trace contextRef="#ctx0" brushRef="#br0" timeOffset="16917">22844 9839 24575,'15'0'0,"1"0"0,0 0 0,2 0 0,1 0 0,-1-2 0,0-3 0,-4-1 0,-3-3 0,-3 1 0,-4-2 0,-2 0 0,-2 0 0,0 0 0,-2 2 0,-3 0 0,-4 0 0,-3 3 0,-2 1 0,-2 2 0,0 0 0,2 1 0,2 1 0,1 0 0,1 2 0,-1 5 0,2 6 0,0 8 0,1 2 0,3 16 0,2-10 0,3 9 0,3-14 0,6-2 0,8-3 0,6-4 0,6-4 0,3-5 0,1-3 0,-1-2 0,-14-1 0,-6 0 0</inkml:trace>
  <inkml:trace contextRef="#ctx0" brushRef="#br0" timeOffset="17484">23205 9784 24575,'0'13'0,"0"2"0,0-1 0,0 0 0,0-3 0,1-2 0,4-4 0,5-2 0,7-4 0,3-3 0,-3-7 0,4-12 0,-9 2 0,2-7 0,-7 10 0,-4-1 0,-1 3 0,-3 2 0,-4 3 0,-4 3 0,-6 4 0,-2 3 0,0 0 0,1 1 0,3 0 0,3 0 0,2 0 0,4 0 0,2 0 0</inkml:trace>
  <inkml:trace contextRef="#ctx0" brushRef="#br0" timeOffset="18708">23549 9678 24575,'-3'8'0,"1"6"0,2 2 0,0 5 0,0 5 0,0-2 0,0 4 0,0-3 0,0-4 0,0-2 0,0-8 0,1-7 0,4-12 0,4-15 0,4-10 0,4-6 0,-1-3 0,0 5 0,-3 4 0,-3 9 0,0 9 0,-3 8 0,0 3 0,-3 7 0,-1 5 0,-1 11 0,-1-3 0,0 6 0,2-10 0,0 1 0,1-3 0,2 0 0,2-3 0,5-2 0,2-1 0,3-3 0,0-3 0,-2-3 0,0-2 0,-3-1 0,-4 4 0,-2 1 0,-2 4 0,-2 4 0,-1 5 0,-2 7 0,0 4 0,1 2 0,2-3 0,2 0 0,0-5 0,1-2 0,1-1 0,3-4 0,15 1 0,-5-4 0,13-2 0,-6-10 0,0-5 0,-1-7 0,-2-8 0,-3-1 0,-4-1 0,-3 3 0,-6 6 0,-4 7 0,-6 5 0,-4 4 0,-4 3 0,0 1 0,2 0 0,2 1 0,1 1 0,0 1 0,1 3 0,1 2 0,1 3 0,2 3 0,0 3 0,-1 2 0,3 0 0,4-1 0,4-2 0,6-3 0,4-2 0,8 0 0,-9-6 0,3 0 0,-15-5 0,-3 0 0</inkml:trace>
  <inkml:trace contextRef="#ctx0" brushRef="#br0" timeOffset="19358">24327 9596 24575,'14'3'0,"4"-1"0,4-2 0,3 0 0,2 0 0,-1 0 0,-5 0 0,-5 0 0,-6 0 0,-6 0 0,-2 0 0</inkml:trace>
  <inkml:trace contextRef="#ctx0" brushRef="#br0" timeOffset="20108">24469 9430 24575,'0'23'0,"0"4"0,0 11 0,0 13-902,0-23 1,0 2 901,0 2 0,0 1 0,0 22 0,0-8 561,0-5-561,0-6 303,0 1-303,0-8 0,0-5 0,0-7 922,0-5-922,0-8 17,0-6-17,0-8 0,1-2 0,2-3 0,3-4 0,2-2 0,5-7 0,1-2 0,3 0 0,0 1 0,-1 4 0,1 1 0,-2 6 0,-1 3 0,0 6 0,-2 4 0,-2 4 0,3 1 0,-3 0 0,3 0 0,-4 0 0,1 3 0,-1 0 0,2 2 0,-1 1 0,0-1 0,-1 1 0,-2-1 0,0 1 0,-2-2 0,-1-1 0,-1-1 0,-2-1 0</inkml:trace>
  <inkml:trace contextRef="#ctx0" brushRef="#br0" timeOffset="20650">24777 9806 24575,'0'10'0,"0"0"0,0 1 0,0 1 0,0 3 0,0-1 0,0 0 0,0-1 0,0-1 0,0-1 0,0-2 0,0-5 0,0-2 0</inkml:trace>
  <inkml:trace contextRef="#ctx0" brushRef="#br0" timeOffset="21058">24777 9432 24575,'0'0'0</inkml:trace>
  <inkml:trace contextRef="#ctx0" brushRef="#br0" timeOffset="22443">25007 9735 24575,'-5'1'0,"-1"1"0,2 2 0,1 2 0,0 1 0,3 1 0,0 2 0,0 2 0,0 0 0,0 0 0,0 2 0,3-1 0,3-1 0,3 0 0,6-3 0,3 0 0,0-2 0,2 0 0,-1-2 0,-2-2 0,-2-2 0,-2-1 0,-3 0 0,0 0 0,-3 0 0,-1 0 0,-2 0 0,-2 0 0</inkml:trace>
  <inkml:trace contextRef="#ctx0" brushRef="#br0" timeOffset="23678">25981 9446 24575,'-3'14'0,"1"14"0,2 18 0,0-17 0,0 1-449,0 0 1,0 1 448,0-2 0,0 1 0,0 22 0,0-7 0,0-4 294,0-10-294,0-9 149,0-7-149,0-7 0,0-10 0,0-12 454,0-17-454,0-14 0,0 17 0,1-1-402,1-3 1,1-1 401,0 0 0,2 1 0,-1 1 0,2 2-111,6-23 111,0 8 0,-1 6 0,2-4 0,-2 19 0,3-3 0,-2 16 798,2 3-798,0 1 116,0 3-116,0 3 0,1-1 0,-1 1 0,-2 0 0,0 1 0,-3 5 0,-1 4 0,-1 8 0,-2 3 0,-1-1 0,-3 1 0,-1-1 0,0 1 0,0 0 0,-1-1 0,-4-2 0,-4-2 0,-2-4 0,-2-4 0,0-2 0,-3 1 0,1-2 0,-2-2 0,1-1 0,3-2 0,5 0 0,3 0 0</inkml:trace>
  <inkml:trace contextRef="#ctx0" brushRef="#br0" timeOffset="24475">26278 9895 24575,'8'-13'0,"3"0"0,3 2 0,6-2 0,-3 5 0,4-1 0,-7 5 0,-1 1 0,-2 1 0,-4 0 0,-1 2 0,0 0 0,-1-1 0,0 1 0,-1 0 0,1 0 0,-2 0 0,-1 0 0</inkml:trace>
  <inkml:trace contextRef="#ctx0" brushRef="#br0" timeOffset="24943">26499 9816 24575,'2'6'0,"0"0"0,-2-1 0,0-2 0,0-1 0</inkml:trace>
  <inkml:trace contextRef="#ctx0" brushRef="#br0" timeOffset="25443">26503 9640 24575,'0'0'0</inkml:trace>
  <inkml:trace contextRef="#ctx0" brushRef="#br0" timeOffset="26317">26618 9879 24575,'0'9'0,"0"6"0,0-3 0,0 3 0,0-7 0,2-5 0,5-11 0,5-11 0,1-10 0,1-7 0,1 1 0,-1 1 0,-2 7 0,-3 9 0,-3 6 0,-1 7 0,-2 3 0,0 6 0,-1 5 0,-2 3 0,0 2 0,0 2 0,0-3 0,0 0 0,2 2 0,0-6 0,2 1 0,-1-5 0,2-1 0,1-1 0,2-1 0,2-3 0,1-4 0,1-3 0,-1-4 0,-2 0 0,-2 4 0,-2 1 0,1 1 0,-1 2 0,-1 2 0,1 0 0,-1 3 0,1 4 0,-1 4 0,1 5 0,-1 3 0,0 0 0,0-1 0,-1-3 0,0-4 0,1-2 0,-1-2 0,1-1 0,-3-1 0,0-2 0</inkml:trace>
  <inkml:trace contextRef="#ctx0" brushRef="#br0" timeOffset="26775">27064 9824 24575,'0'5'0,"0"1"0,0-1 0,0-2 0,0-1 0</inkml:trace>
  <inkml:trace contextRef="#ctx0" brushRef="#br0" timeOffset="27166">27030 9548 24575,'0'0'0</inkml:trace>
  <inkml:trace contextRef="#ctx0" brushRef="#br0" timeOffset="27824">27245 9731 24575,'12'0'0,"2"0"0,0 0 0,5 0 0,4 0 0,3 0 0,1 0 0,0 0 0,-4 0 0,-4 0 0,-4 0 0,-4 0 0,-4 0 0,-3 0 0</inkml:trace>
  <inkml:trace contextRef="#ctx0" brushRef="#br0" timeOffset="28316">27467 9416 24575,'0'27'0,"0"5"0,0 10 0,0-5 0,0 0 0,0-9 0,0 1 0,0 9 0,0-2 0,0 8 0,0 2 0,0-5 0,0-4 0,0-8 0,0-8 0,0-8 0,0-3 0,0-5 0,0-3 0</inkml:trace>
  <inkml:trace contextRef="#ctx0" brushRef="#br0" timeOffset="28708">27628 9807 24575,'0'8'0,"0"3"0,0 2 0,0 2 0,0 0 0,0-2 0,0-2 0,0-6 0,0-2 0</inkml:trace>
  <inkml:trace contextRef="#ctx0" brushRef="#br0" timeOffset="29093">27628 9440 24575,'0'0'0</inkml:trace>
  <inkml:trace contextRef="#ctx0" brushRef="#br0" timeOffset="29683">27710 9751 24575,'13'8'0,"0"0"0,3-1 0,0 0 0,-1 0 0,-4-1 0,-2-2 0,-2-1 0,-3-3 0,-1-4 0,-2 2 0,-1-2 0</inkml:trace>
  <inkml:trace contextRef="#ctx0" brushRef="#br0" timeOffset="30825">28045 9794 24575,'8'-11'0,"-1"1"0,-1 1 0,-2 2 0,-3 1 0,-1 0 0,1 1 0,-1-1 0,0 1 0,0-1 0,-3 2 0,-1 0 0,-5 2 0,-4 0 0,-1 1 0,1 1 0,3 0 0,1 0 0,2 0 0,-1 0 0,1 1 0,1 1 0,2 4 0,0 4 0,3 3 0,0 3 0,1 2 0,0 1 0,0 0 0,0 0 0,0-3 0,1-1 0,1-2 0,3-1 0,2-1 0,3 0 0,0-1 0,3-4 0,2-2 0,0-1 0,2-4 0,-2-3 0,0-5 0,-1-3 0,-3-1 0,-3 1 0,-1 4 0,-2 2 0,-2 4 0,-1 1 0</inkml:trace>
  <inkml:trace contextRef="#ctx0" brushRef="#br0" timeOffset="31275">28341 9614 24575,'0'0'0</inkml:trace>
  <inkml:trace contextRef="#ctx0" brushRef="#br0" timeOffset="31542">28343 9852 24575,'0'0'0</inkml:trace>
  <inkml:trace contextRef="#ctx0" brushRef="#br0" timeOffset="60200">23315 6300 24575,'-11'0'0,"-2"0"0,-7 0 0,-7 5 0,1 5 0,-3 8 0,3 5 0,3 3 0,4 0 0,1 1 0,2 6 0,4-5 0,2 1 0,8 2 0,2 3 0,0-1 0,2-3 0,8-6 0,10-7 0,14-8 0,10-6 0,1-3 0,0 1 0,-7-3 0,-5-3 0,-4 0 0,-9-1 0,-9 2 0,-5 4 0</inkml:trace>
  <inkml:trace contextRef="#ctx0" brushRef="#br0" timeOffset="60974">23491 6450 8191,'-4'-5'0,"-1"2"5063,-2 1-5063,-2 2 2818,-3 5-2818,2 4 1719,-2 12-1719,2 5 6784,4 1-6784,0 2 0,6-4 0,0-2 0,0-3 0,0-6 0,0-4 0,1-2 0,2-2 0,6-2 0,4-3 0,5-5 0,3-9 0,-3-6 0,-2-9 0,-4 1 0,-1 0 0,-4 2 0,-1 5 0,-3 3 0,0 7 0,0 4 0,0 7 0,2 7 0,1 5 0,0 4 0,2 2 0,1-1 0,2-1 0,4-1 0,5-1 0,3-1 0,-8-7 0,-3-3 0</inkml:trace>
  <inkml:trace contextRef="#ctx0" brushRef="#br0" timeOffset="61491">23740 6514 24575,'-2'-2'0,"5"0"0,9 2 0,20 0 0,-2 0 0,15 0 0,-9 0 0,1 0 0,-2 0 0,-1 0 0,-1 0 0,-4 0 0,-5 0 0,-6 0 0,-4 0 0,-5 0 0,-4 0 0,-3 0 0</inkml:trace>
  <inkml:trace contextRef="#ctx0" brushRef="#br0" timeOffset="61832">24060 6269 24575,'0'14'0,"0"4"0,0 13 0,0 11 0,0 11-781,0-22 1,0 0 780,0 4 0,0-1 0,0 2 0,0-1 0,0-3 0,0-1 76,0-1 1,0-2-77,0 24 0,0-8 0,0-2 0,0-12 0,0-7 0,0-8 0,0-3 0,0-6 0,0-2 0</inkml:trace>
  <inkml:trace contextRef="#ctx0" brushRef="#br0" timeOffset="62491">24745 6818 24575,'16'-6'0,"5"2"0,8 4 0,27 0 0,-20 0 0,18 0 0,-25 0 0,2 0 0,-2 0 0,-13 0 0,-4 0 0</inkml:trace>
  <inkml:trace contextRef="#ctx0" brushRef="#br0" timeOffset="63091">25790 6696 24575,'-7'-3'0,"-2"1"0,1 2 0,0 0 0,0 6 0,0 5 0,1 10 0,3 20 0,2-12 0,2 16 0,0-16 0,0 2 0,0-2 0,0-2 0,2-6 0,8-7 0,8-6 0,11-6 0,6-6 0,-1-7 0,0-7 0,-3-6 0,-4 0 0,-11 11 0,-6 4 0</inkml:trace>
  <inkml:trace contextRef="#ctx0" brushRef="#br0" timeOffset="63591">26075 6494 24575,'13'0'0,"25"0"0,-6 0 0,19 0 0,-16 0 0,5 0 0,-2 0 0,-2 0 0,-9 0 0,-15 0 0,-5 0 0</inkml:trace>
  <inkml:trace contextRef="#ctx0" brushRef="#br0" timeOffset="64042">26276 6520 24575,'0'11'0,"0"6"0,0 10 0,0 11 0,0 10 0,0 1 0,0 0 0,0-3 0,0-1 0,0 0 0,0-9 0,0-9 0,0-9 0,0-7 0,0-5 0,0-2 0</inkml:trace>
  <inkml:trace contextRef="#ctx0" brushRef="#br0" timeOffset="65324">23369 7469 24575,'-9'0'0,"1"0"0,0 0 0,2 0 0,1 0 0,-1-3 0,0-4 0,2-1 0,-3-3 0,2 4 0,-1 2 0,-4 3 0,-1 1 0,-2 0 0,0 5 0,1 6 0,-1 7 0,2 10 0,2 1 0,4 0 0,3-3 0,1-7 0,1-3 0,2-5 0,8-5 0,12-1 0,11-6 0,6-8 0,1-7 0,-1-6 0,-4-1 0,-4 0 0,-9 5 0,-7 6 0,-8 13 0,-8 6 0,-6 15 0,-7 6 0,-3 8 0,0 9 0,-3 6-426,10-23 1,1 0 425,-1 3 0,0-1 0,1-1 0,1 0-135,1 0 0,1 0 135,-1 23 0,5-7 0,1 2 0,1-12 0,8-10 0,10-10 0,7-11 0,7-7 0,2-10 839,-3-9-839,0-9 0,-6-4 0,-7 0 282,-5-1-282,-6 3 0,-4 8 0,-5 5 0,-6 7 0,-9 4 0,6 5 0,-1 2 0</inkml:trace>
  <inkml:trace contextRef="#ctx0" brushRef="#br0" timeOffset="66524">24574 7622 24575,'16'0'0,"5"0"0,7 0 0,12 0 0,0 0 0,3 0 0,-2 0 0,-4 0 0,1 0 0,-7 0 0,-6 0 0,-8 0 0,-5 0 0,-6 0 0,-3 0 0</inkml:trace>
  <inkml:trace contextRef="#ctx0" brushRef="#br0" timeOffset="68045">25738 7581 24575,'-9'-3'0,"-2"1"0,-2 2 0,-2 0 0,3 1 0,1 4 0,1 6 0,3 8 0,3 4 0,2 0 0,2-2 0,0-3 0,2-4 0,7-2 0,3-5 0,5-2 0,2-2 0,0-4 0,3-2 0,-2-5 0,-3-5 0,-3-3 0,-3-1 0,-4 2 0,-3 8 0,-2 8 0,-2 8 0,1 7 0,3 3 0,4 1 0,4 1 0,3-1 0,4-1 0,-1-4 0,-5-6 0,-4-4 0</inkml:trace>
  <inkml:trace contextRef="#ctx0" brushRef="#br0" timeOffset="68837">26125 7288 24575,'2'17'0,"0"5"0,-2 15 0,0 10 0,0 8-4519,0-1 4519,0-8 0,0-3 950,0-1-950,0 0 0,0-2 0,0-9 0,0-6 0,0-7 3476,2-6-3476,6-11 93,3-11-93,4-8 0,1-8 0,4-3 0,-6 8 0,4 0 0,-8 12 0,3 2 0,-4 4 0,1 1 0,-5 5 0,-2 6 0,-2 5 0,0 5 0,-1 1 0,-2 3 0,-13 15 0,5-16 0,-11 6 0,10-21 0,-1-3 0,2-2 0,-1-2 0,6 0 0,1 0 0</inkml:trace>
  <inkml:trace contextRef="#ctx0" brushRef="#br0" timeOffset="69695">26473 7654 24575,'0'22'0,"0"-1"0,0-1 0,0-3 0,0-2 0,3-3 0,4-5 0,5-5 0,3-7 0,2-7 0,-1-3 0,-2-2 0,-2 1 0,-4 3 0,-1 4 0,-3 6 0,-3 6 0,0 5 0,-1 7 0,0 3 0,0 1 0,0 1 0,0 0 0,0 2 0,0-3 0,0-3 0,1-3 0,3-4 0,2-2 0,0-3 0,0 0 0,-1-2 0,1-1 0,1 0 0,1-1 0,-1 1 0,1 0 0,0 2 0,1-1 0,2 0 0,2-1 0,6-1 0,2 0 0,4 0 0,7-3 0,0-4 0,-10 2 0,-8-2 0</inkml:trace>
  <inkml:trace contextRef="#ctx0" brushRef="#br0" timeOffset="70412">26961 7806 24575,'0'10'0,"0"-2"0,-1-4 0,2-3 0,1-7 0,6-14 0,11-27 0,-6 12 0,1-3-1270,5-11 1,1-2 1269,-6 16 0,1-1 0,-2 0 0,6-12 0,-2 0-739,-1 3 1,-1 1 738,-3 6 0,-2 1 0,0 4 0,-1-1 0,0-3 0,-2 4 0,0 4 0,-12 24 2330,-3 30-2330,-6 26 0,3-10 1204,1 11-1204,3-1 0,2-1 0,2-3 0,3-7 0,-1 0 0,1-2 0,0-6 0,1-4 0,2-4 0,2-6 0,2-3 0,0-4 0,0-6 0,0-1 120,0-2 1,-3-2-1,-1 0 1</inkml:trace>
  <inkml:trace contextRef="#ctx0" brushRef="#br0" timeOffset="72037">27387 7539 24575,'-9'2'0,"1"5"0,6 4 0,0 2 0,2 2 0,0-2 0,0-2 0,0-2 0,0-3 0,0-1 0,2-1 0,1-1 0,5-1 0,3-4 0,2-4 0,1-3 0,-3-2 0,-1-1 0,-3 1 0,-1 3 0,-1 2 0,-1 3 0,-1 1 0,1 0 0,1 2 0,2 0 0,1 0 0,0 0 0,1 2 0,-2 5 0,-1 6 0,0 5 0,0 3 0,0-1 0,-1 0 0,0 0 0,-2 2 0,-1 2 0,0-1 0,-1-1 0,1-4 0,1-1 0,0-5 0,1-2 0,2-5 0,4-2 0,2-3 0,3-6 0,0-3 0,-1-4 0,-1-1 0,-2 3 0,-2 1 0,0 3 0,-3 4 0,-2 3 0,-1 3 0,0 2 0,2-1 0,7-2 0,15-3 0,-3-8 0,12-5 0,-11-5 0,0-1 0,-4 3 0,-4 2 0,-5 5 0,-6 3 0,-6 3 0,-4 5 0,-4 4 0,0 2 0,2 2 0,0-2 0,4-1 0,0 1 0,2 0 0,0 1 0,-1 1 0,1-2 0,4 1 0,3 0 0,5-1 0,4 1 0,1-2 0,4-1 0,0-1 0,0-3 0,0-1 0,0-2 0,2-6 0,2-9 0,0-6 0,-1-6 0,-3 0 0,-5 0 0,-2 0 0,-5 6 0,-3 6 0,-5 6 0,-4 6 0,-4 3 0,0 3 0,0 4 0,2 3 0,1 2 0,1 3 0,1-1 0,2 3 0,0 1 0,0 1 0,0 2 0,-1 0 0,3 0 0,-2-9 0,1-2 0</inkml:trace>
  <inkml:trace contextRef="#ctx0" brushRef="#br0" timeOffset="142227">23208 8483 24575,'-5'-1'0,"0"0"0,0 3 0,-1 5 0,-1 7 0,2 4 0,0 2 0,1 3 0,2 0 0,1 1 0,0 1 0,1-1 0,0-6 0,0-1 0,0-6 0,2-3 0,4-1 0,7-5 0,8 0 0,5-2 0,3 0 0,-3 0 0,-2 0 0,-2-1 0,-4-2 0,-3 0 0,-8 0 0,-2 2 0</inkml:trace>
  <inkml:trace contextRef="#ctx0" brushRef="#br0" timeOffset="143053">23705 8450 24575,'-13'0'0,"-3"0"0,1 0 0,-2 0 0,-4 0 0,5 0 0,-1 0 0,2 0 0,0 0 0,1 1 0,2 3 0,4 2 0,3 7 0,2 3 0,3 7 0,-1 1 0,1-2 0,0-1 0,0-3 0,1-3 0,8 1 0,-1-9 0,9-1 0,-4-6 0,4 0 0,0-3 0,0-6 0,-1-3 0,-3-4 0,-3 0 0,-2 0 0,-3 0 0,-2 3 0,-2 2 0,-1 3 0,0 1 0,1 3 0,1 2 0,3 3 0,4 4 0,7 6 0,4 4 0,4 2 0,2 3 0,1-2 0,-1-1 0,-12-8 0,-4-3 0</inkml:trace>
  <inkml:trace contextRef="#ctx0" brushRef="#br0" timeOffset="143744">24022 8410 24575,'21'0'0,"4"0"0,10 0 0,0 0 0,1 0 0,-3 0 0,-1 0 0,-2 0 0,-3 0 0,-4 0 0,-7 0 0,-3 0 0,-3 0 0,-5 0 0,-1 0 0</inkml:trace>
  <inkml:trace contextRef="#ctx0" brushRef="#br0" timeOffset="144278">24275 8292 24575,'-2'22'0,"0"6"0,2 11 0,0 12-885,0-23 1,0 1 884,0 3 0,0 0 0,0-1 0,0 0 106,0-3 1,0 1-107,0 22 0,0-7 0,0-6 0,0-6 0,0-8 94,0-11 0,0-6 1,0-5-1</inkml:trace>
  <inkml:trace contextRef="#ctx0" brushRef="#br0" timeOffset="145002">24909 8568 24575,'11'0'0,"3"0"0,4 0 0,8 0 0,4 0 0,3 0 0,5 0 0,-3 0 0,4 0 0,-3 0 0,-19 0 0,-1 0 0</inkml:trace>
  <inkml:trace contextRef="#ctx0" brushRef="#br0" timeOffset="155753">25916 8395 24575,'0'16'0,"0"9"0,0 2 0,0 1 0,0-3 0,0-2 0,0 4 0,0 2 0,0-1 0,0-3 0,0-5 0,0-5 0,0-4 0,0-3 0,0-1 0,4-9 0,1-3 0,5-10 0,0-1 0,1-1 0,-2 3 0,-1 1 0,0 3 0,-2 3 0,-1 2 0,1 3 0,-1 0 0,0 6 0,-1 3 0,0 3 0,-2 3 0,1 2 0,1 0 0,0 2 0,2-1 0,1-2 0,0 0 0,1-3 0,1-2 0,-2-2 0,0-1 0,-2-1 0,1-1 0,-1 0 0,0-1 0,-3-2 0,0 0 0</inkml:trace>
  <inkml:trace contextRef="#ctx0" brushRef="#br0" timeOffset="156561">26281 8734 24575,'11'0'0,"0"0"0,-3 0 0,0 0 0,-4 0 0,1-1 0,-2-2 0,-1-4 0,-2-2 0,0-3 0,-3-1 0,-1 1 0,-4 0 0,-1 4 0,0 3 0,1 1 0,-1 3 0,1 0 0,-2 0 0,0 4 0,1 5 0,0 6 0,2 3 0,2 2 0,2 0 0,1 0 0,0-1 0,2-3 0,0-2 0,0-2 0,0 0 0,1-2 0,3 0 0,5 0 0,5 1 0,3-2 0,3 0 0,-9-4 0,-1-1 0</inkml:trace>
  <inkml:trace contextRef="#ctx0" brushRef="#br0" timeOffset="157252">26536 8696 24575,'-7'0'0,"3"1"0,1 3 0,2 3 0,1 6 0,0 3 0,0 1 0,0-3 0,0-3 0,1-5 0,2-4 0,2-2 0,4-5 0,-1-1 0,0-3 0,-1-1 0,-2 2 0,-1 3 0,-2 7 0,0 7 0,-2 8 0,0 2 0,2-1 0,3-2 0,2-2 0,4-1 0,-1-2 0,0-3 0,0-2 0,-1-1 0,1-2 0,-2-1 0,-3-2 0,-1 0 0</inkml:trace>
  <inkml:trace contextRef="#ctx0" brushRef="#br0" timeOffset="157694">26843 8389 24575,'0'23'0,"0"4"0,0 5 0,0 10 0,0 9-575,0-22 1,0 0 574,0 3 0,0-1 0,0-2 0,0-1 198,0 23-198,0-6 0,0-7 0,0-3 0,0-11 0,0-6 0,0-10 0,0-3 0</inkml:trace>
  <inkml:trace contextRef="#ctx0" brushRef="#br0" timeOffset="158128">26897 8693 24575,'17'0'0,"-1"0"0,4 0 0,1 0 0,7 0 0,0 0 0,8 0 0,-13 0 0,5 0 0,-14 0 0,-2 0 0,-1 0 0,-6 0 0,-1 0 0</inkml:trace>
  <inkml:trace contextRef="#ctx0" brushRef="#br0" timeOffset="158569">27144 8482 24575,'0'24'0,"0"-1"0,0 8 0,0 2 0,0 6 0,0 1 0,0-6 0,0-2 0,0-2 0,0-1 0,0-2 0,0-5 0,0-7 0,0-6 0,0-5 0</inkml:trace>
  <inkml:trace contextRef="#ctx0" brushRef="#br0" timeOffset="159444">27363 8385 8191,'0'14'0,"0"-1"5063,0 8-5063,0 0 2818,0 4-2818,0 3 1719,0 0-1719,0 1 0,0 0 0,0-1 0,0 4 6784,0 23-6784,0-29 0,0 5 0,0-1 0,0-3 0,0-6 0,0-3 0,0-7 0,0-5 0,0-10 0,2-9 0,0-8 0,4-5 0,2-5 0,2-3 0,2 0 0,-1 1 0,-2 7 0,-2 6 0,-3 4 0,1 6 0,0 4 0,2 3 0,-2 3 0,1 2 0,-2 3 0,-2 2 0,1 3 0,1 3 0,1 0 0,1 3 0,-1-2 0,1 0 0,1-1 0,2-1 0,0 0 0,1-1 0,-2-4 0,-2-1 0,0-1 0,-2-2 0,1 0 0,0-1 0,0-1 0,1-1 0,-1 0 0,0 0 0,1 0 0,-1 0 0,0 0 0,-1 0 0,2 0 0,2 0 0,4 0 0,-5 0 0,1 0 0</inkml:trace>
  <inkml:trace contextRef="#ctx0" brushRef="#br0" timeOffset="172419">23843 10553 24575,'0'15'0,"0"26"0,0-2 0,0-5 0,0 2-1091,0-4 0,0 0 1091,0 5 0,0 0 0,0-1 0,0 0 0,0-3 0,0 0 240,0-5 1,0-1-241,0 21 412,0-7-412,0-9 0,0-8 0,0-11 0,0-5 0</inkml:trace>
  <inkml:trace contextRef="#ctx0" brushRef="#br0" timeOffset="172794">24148 10815 24575,'0'15'0,"0"7"0,0 1 0,0 1 0,0 1 0,0-2 0,0 3 0,0-1 0,0 1 0,0-3 0,0-3 0,0-3 0,0-4 0,0-4 0,0-4 0,0-2 0</inkml:trace>
  <inkml:trace contextRef="#ctx0" brushRef="#br0" timeOffset="173203">24148 10664 24575,'0'0'0</inkml:trace>
  <inkml:trace contextRef="#ctx0" brushRef="#br0" timeOffset="174155">24269 10758 24575,'0'9'0,"0"4"0,0 5 0,0 5 0,0 5 0,0 1 0,0 2 0,0-3 0,0-5 0,0-2 0,0 0 0,0-7 0,0 0 0,1-9 0,1-3 0,5-10 0,5-13 0,3-9 0,3-7 0,1-1 0,0 3 0,4 2 0,-3 7 0,-4 7 0,-1 6 0,-3 6 0,-2 4 0,0 2 0,-1 3 0,2 4 0,0 6 0,0 7 0,-1 5 0,-1 3 0,1 1 0,1-2 0,1 0 0,0-4 0,1-4 0,0-5 0,2-4 0,11-3 0,-5-3 0,8-4 0,-8-6 0,2-6 0,0-8 0,-1-4 0,-1-2 0,-6 3 0,-2 1 0,-6 3 0,-3 3 0,-2 2 0,-2 5 0,-4 3 0,-3 2 0,-4 1 0,-2 1 0,1 2 0,-1 0 0,2 1 0,0 2 0,1 4 0,3 7 0,3 7 0,2 3 0,2 2 0,6 1 0,8-4 0,12-2 0,14-6 0,-18-7 0,1-2 0</inkml:trace>
  <inkml:trace contextRef="#ctx0" brushRef="#br0" timeOffset="178215">22327 12356 24575,'0'33'0,"0"4"0,0 10 0,2 4 0,6 3 0,2-12 0,7-1 0,0-11 0,3 0 0,2-2 0,-1-3 0,0-4 0,-3-6 0,-2-3 0,0-4 0,-2-2 0,1-3 0,1-9 0,7-21 0,-8 2 0,-1-5-882,2-7 1,0-2 881,3-6 0,0-1-1106,0-4 1,-1 1 1105,1 1 0,0 0 0,0 1 0,-1 0-595,-2 3 1,0 3 594,-2 6 0,-1 1 0,-1 3 0,-2 2 0,5-14 0,-8 19 0,-4 13 0</inkml:trace>
  <inkml:trace contextRef="#ctx0" brushRef="#br0" timeOffset="178641">23054 12329 24575,'0'13'0,"0"-1"0,0 6 0,0 2 0,0 3 0,0 1 0,0 2 0,0-3 0,0-4 0,0-7 0,0-8 0,0-1 0</inkml:trace>
  <inkml:trace contextRef="#ctx0" brushRef="#br0" timeOffset="179248">23312 12324 24575,'-6'4'0,"-2"2"0,-5 3 0,-1 4 0,0 2 0,3 2 0,5-1 0,1 3 0,2 1 0,1 1 0,1 1 0,0-4 0,3-1 0,3-2 0,4-3 0,3-2 0,1-2 0,0-2 0,-3-1 0,-3 1 0,-4 2 0,-2 6 0,-1 2 0,0 2 0,-3 2 0,-6 1 0,-4 2 0,-1 0 0,1-4 0,3-6 0,4-6 0,2-2 0</inkml:trace>
  <inkml:trace contextRef="#ctx0" brushRef="#br0" timeOffset="180164">23510 12463 24575,'-3'9'0,"1"9"0,2-2 0,0 9 0,0-7 0,0 2 0,1-2 0,3-4 0,2-5 0,5-4 0,3-2 0,3-2 0,2-7 0,0-6 0,0-8 0,0-4 0,-3 0 0,-2 2 0,-5 4 0,-4 6 0,-1 8 0,-1 6 0,-2 8 0,-1 2 0,0 4 0,0 2 0,0 0 0,3 1 0,2-2 0,4-3 0,2-2 0,-1-3 0,0-3 0,1-1 0,4 1 0,0-1 0,-6-2 0,-2-1 0</inkml:trace>
  <inkml:trace contextRef="#ctx0" brushRef="#br0" timeOffset="180806">24072 12597 9291,'-6'-3'0,"1"2"5119,-1 2-5119,2 6 2650,1 2-2650,2 3 1570,1 1-1570,0-1 5945,0 1-5945,0-4 0,1-2 0,2-3 0,2-2 0,3-1 0,0-1 0,-1-2 0,0 1 0,-2 0 0,0-1 0,0 2 0,-1 0 0,3 0 0,1 0 0,3 2 0,3-1 0,0 1 0,4-1 0,1-1 0,1 0 0,0-1 0,-1-5 0,2-10 0,-2-9 0,-1-10 0,-3-3 0,-3-6 0,-1-1 0,-2-3 0,0-3 0,-4 23 0,-1 4 0</inkml:trace>
  <inkml:trace contextRef="#ctx0" brushRef="#br0" timeOffset="181041">24378 12289 8191,'0'18'0,"0"0"5063,0 11-5063,0 6 2818,0 1-2818,0 5 1719,0-4-1719,0-4 6784,0-2-6784,0-5 0,0-8 0,0-7 0,0-6 0</inkml:trace>
  <inkml:trace contextRef="#ctx0" brushRef="#br0" timeOffset="182264">25491 12322 24575,'-13'0'0,"0"0"0,1 0 0,-2 0 0,-2 1 0,-4 6 0,1 7 0,4 9 0,2 12 0,5 6 0,3 7-468,3 5 468,1-3 0,2-6 0,12-6 0,11-8 0,12-11 0,-6-11 0,2-4 0,12-1 0,-14-3 0,-1-1 0,5-6 0,-1-5 0,-4-6 0,-12 6 0,-5 2 0</inkml:trace>
  <inkml:trace contextRef="#ctx0" brushRef="#br0" timeOffset="182841">25787 12341 24575,'0'15'0,"0"3"0,0 10 0,0 8 0,0 12-682,0-19 0,0 1 682,0 2 0,0 1 0,0-2 0,0-1 135,0 24-135,0-7 0,0-9 0,0-6 0,0-9 0,0-9 0,0-2 1021,2-4-1021,4-5 208,7-7-208,4-6 0,3-8 0,1-4 0,-3-1 0,1 2 0,-5 6 0,-4 6 0,-2 5 0,-3 3 0,0 3 0,-2 3 0,-2 6 0,1 2 0,0 3 0,3 0 0,0-2 0,4 0 0,-5-7 0,1-2 0</inkml:trace>
  <inkml:trace contextRef="#ctx0" brushRef="#br0" timeOffset="184048">26093 12712 24575,'-3'4'0,"1"-1"0,6 0 0,6 0 0,4-4 0,6-5 0,1-3 0,1-2 0,-4 0 0,1 3 0,-9 2 0,0 7 0,-7 8 0,-2 5 0,-1 7 0,1 1 0,-1 2 0,0-1 0,0-3 0,1-2 0,4-6 0,10-5 0,7-2 0,4-4 0,-1-1 0,-2-2 0,-1-2 0,0-3 0,-3-2 0,-4 2 0,-5 3 0,-2 2 0,-2 1 0,-2 2 0,-1 3 0,-2 2 0,-1 3 0,1-1 0,1-1 0,1-2 0,12 0 0,-2-4 0,10-6 0,-3-5 0,2-6 0,0-4 0,-1 1 0,-4 4 0,-3 4 0,-5 6 0,-2 3 0,-2 2 0,0 0 0,0 0 0,-1 1 0,1 2 0,0 2 0,3 1 0,3 1 0,6-1 0,4 1 0,4-2 0,4-1 0,0-2 0,2-2 0,-1 0 0,-5 0 0,-1 0 0,-2 0 0,-8 0 0,0 0 0,-8-2 0,-2 0 0,-1 0 0,-5 0 0,-4 1 0,-3 0 0,-1 1 0,2 0 0,1 0 0,2 0 0,0 0 0,1 2 0,2 2 0,1 4 0,0 2 0,1 1 0,1-1 0,4-1 0,8-3 0,8-2 0,5-3 0,6-6 0,-1-6 0,-11 4 0,-3-4 0</inkml:trace>
  <inkml:trace contextRef="#ctx0" brushRef="#br0" timeOffset="184564">27477 12270 24575,'0'0'0</inkml:trace>
  <inkml:trace contextRef="#ctx0" brushRef="#br0" timeOffset="185265">27472 12270 24575,'0'22'0,"0"0"0,0 8 0,0 2 0,0 18-1360,0-7 1,0 1 1359,0-10 0,0 0 0,0 0 0,0 1-22,0-2 0,0 0 22,0-3 0,0 0 0,0 25 351,0-1-351,0-11 0,0-8 0,0-7 333,0-11 1,0-6-1,0-5 1</inkml:trace>
  <inkml:trace contextRef="#ctx0" brushRef="#br0" timeOffset="187464">22133 6211 24575,'-10'5'0,"-5"8"0,-9 10 0,-11 13 0,12-14 0,-3 1-1046,-2 4 1,-1 1 1045,-2 3 0,-1 0 0,0 2 0,1 0 0,4-3 0,1-1 251,4-2 0,1 0-251,0 0 0,1 0 0,-2 7 0,-2 8 0,17-18 0,4-1 0,6-3 1589,12-5-1589,17-6 0,14-3 0,5-4-679,2-1 679,-3-1 0,-4 0 0,-7 0 0,-9 0 0,-10 1 0,-7 3 0,-6 7 0,-8 10 0,-10 8 0,-11 8 0,-10 0-9,-7 3 9,18-21 0,0 0 0,-21 15 0,1-1 0,4-6 0,9-6 0,6-4 0,7-4 0,7-2 0,4 2 0,2 1 688,2 0-688,0 4 0,2 6 0,-1 8 0,1 13 0,0 7 0,-2-22 0,-2 1-612,0 4 0,-3 1 612,-3 1 0,-1 0 0,-3 2 0,-1-1 0,1-3 0,-1 1 0,1 1 0,1 0 0,3-1 0,1 0 0,2-2 0,2 0-171,-1-1 0,3-2 171,10 15 0,16-1 0,14-7-614,-13-19 0,3 0 614,3 0 0,1-1 0,-2-2 0,1 0 0,1-1 0,-1 0 0,0 0 0,-1 0-244,-3-2 1,0-1 243,-1 1 0,-1 0 0,18 12 273,-9-4 0,-17-8 1,-6-4-1</inkml:trace>
  <inkml:trace contextRef="#ctx0" brushRef="#br0" timeOffset="208718">22270 7762 24575,'13'0'0,"4"0"0,9 0 0,5 0 0,0 0 0,-1 0 0,6 0 0,4 0 0,5 0 0,2 0 0,-8 0 0,-6 0 0,-6 0 0,-7 0 0,-5 0 0,-6 0 0,-2 0 0,-4 0 0,0 0 0</inkml:trace>
  <inkml:trace contextRef="#ctx0" brushRef="#br0" timeOffset="209785">22742 7762 24575,'-7'-3'0,"-1"1"0,0-3 0,-2 0 0,-1-1 0,-1-1 0,1 1 0,0-1 0,1-1 0,-1 1 0,2 0 0,-1 1 0,2 0 0,-1 1 0,1-1 0,1 1 0,-2-3 0,4 2 0,-1-3 0,3 3 0,0 0 0,1 1 0,2 1 0,5 5 0,2 3 0,4 5 0,0 2 0,1 1 0,1 1 0,-1 0 0,-2-1 0,-1-1 0,-1-1 0,-1-1 0,-1-2 0,-2 1 0,-1 0 0,-2-1 0,0 1 0,-1-1 0,-5 4 0,-2-3 0,-4 3 0,-1-3 0,-1 1 0,-1 0 0,0 2 0,2-2 0,1 0 0,2-1 0,3 0 0,0-2 0,3 0 0,1-1 0,1-2 0,1-1 0</inkml:trace>
  <inkml:trace contextRef="#ctx0" brushRef="#br0" timeOffset="211469">2304 8273 24575,'0'13'0,"1"-1"0,2 1 0,5 0 0,3-1 0,3-4 0,2-3 0,0-3 0,2-2 0,1-9 0,-1-11 0,-2-7 0,-3-7 0,-2 0 0,-1-1 0,-3-7 0,-3 17 0,-3-2 0,-1 18 0,0 4 0,0 22 0,0 6 0,0 19 0,0-6 0,0 4 0,0-1 0,0 0 0,0 0 0,0-7 0,-1-1 0,-3-3 0,-3-2 0,-4-2 0,-1-3 0,-1-4 0,-1-3 0,-1-4 0,-2-2 0,8-4 0,0-1 0</inkml:trace>
  <inkml:trace contextRef="#ctx0" brushRef="#br0" timeOffset="212677">2677 7732 24575,'0'8'0,"0"7"0,0 7 0,0 3 0,0 6 0,2-5 0,2-1 0,1-2 0,1-6 0,-2-4 0,-2-1 0,0-4 0,-1-5 0,1-9 0,-1-16 0,-3-10 0,0-15 0,0 19 0,0-1-1545,0 1 1,0 0 1544,-2-23-138,-2 7 138,2 6 0,0-1 0,0 0 0,2 6 0,0 8 0,2 7 3064,0 6-3064,4 6 163,1 4-163,7 5 0,-5-1 0,3 5 0,-4 0 0,1 2 0,-1 2 0,-2 0 0,-2 1 0,-2 0 0,0 0 0,0-1 0,0 1 0,0-2 0,-2-1 0,1-5 0,-1-2 0</inkml:trace>
  <inkml:trace contextRef="#ctx0" brushRef="#br0" timeOffset="213319">2777 7378 24575,'-6'5'0,"4"-1"0,6 1 0,3-3 0,3-2 0,-1 0 0,0 0 0,-3-1 0,-2-1 0,-3-3 0,0-2 0,-4 1 0,-1 2 0,-4 3 0,-4 1 0,-2 0 0,-2 0 0,2 0 0,0 0 0,3 0 0,4 0 0,3 0 0</inkml:trace>
  <inkml:trace contextRef="#ctx0" brushRef="#br0" timeOffset="213927">2797 7224 24575,'17'0'0,"2"0"0,5 0 0,1 0 0,-1 0 0,-4 0 0,-4 0 0,-1 0 0,0 0 0,-1 0 0,-5 1 0,-4 4 0,-4 3 0,-5 5 0,-3 2 0,-3-1 0,1-1 0,2-1 0,1-3 0,2 1 0,0-2 0,1 0 0,2-1 0,1-1 0,0-2 0,0-2 0</inkml:trace>
  <inkml:trace contextRef="#ctx0" brushRef="#br0" timeOffset="214385">2978 7071 24575,'10'0'0,"1"0"0,0 0 0,1 0 0,-2-1 0,-1-1 0,0 1 0,-2 0 0,-2 3 0,-3 0 0,-1 0 0</inkml:trace>
  <inkml:trace contextRef="#ctx0" brushRef="#br0" timeOffset="214818">2841 6914 24575,'0'0'0</inkml:trace>
  <inkml:trace contextRef="#ctx0" brushRef="#br0" timeOffset="224248">5412 14114 24575,'0'-15'0,"0"-5"0,0-6 0,0-9 0,0-9 0,0 16 0,0 0-566,-1-2 1,2-2 565,-1-3 0,1-1-785,0-6 1,1-1 784,-1-3 0,0-2-1173,0-6 1,0-2 1172,0 17 0,-1 0 0,0 0 0,0-1 0,0-1 0,0 0 0,0 0 0,0 0 0,0-1 0,0 0 0,0 1 0,0-1 0,0 1 0,0 0 0,0 1 0,0-16 0,0 1-736,0 4 1,0 1 735,0 5 0,0 2-27,0 9 1,0 0 26,0 0 0,-2-2 0,-2-5 0,-1 0 0,2 11 0,-1 0 0,-2-9 0,1 5 0,1 15 0,2 3 0</inkml:trace>
  <inkml:trace contextRef="#ctx0" brushRef="#br0" timeOffset="225210">6374 13849 24575,'0'-34'0,"0"-1"0,0-15-1369,0 19 0,0-2 1369,0-5 0,0-2 0,0-6 0,0-1-856,0-1 1,0-1 855,0-1 0,0 1 0,0-1 0,0 0 0,0 0 0,0 0 0,0-1 0,0 1 0,0 1 0,0 0 0,0 2 0,0 1 146,0 7 1,0 2-147,0 5 0,0 2 0,0-24 0,0 10 0,0-7 1214,0 19-1214,0 2 2078,0 19-2078,0 1 0,0 6 0,0-1 0</inkml:trace>
  <inkml:trace contextRef="#ctx0" brushRef="#br0" timeOffset="226106">7243 13710 24575,'0'-27'0,"0"-12"0,0-15-1839,0 18 0,0-3 1839,0-6 0,0-2-1085,0-6 1,0-2 1084,0 14 0,0-1 0,0-1 0,0-1 0,0 0 0,0-1 0,0 2 0,0 0 0,0 0 0,0-11 0,0 1-44,0 15 0,0-1 0,0 4 44,0 0 0,0 2-173,0-8 0,0 3 173,0-7 368,0 4 0,0 21 1,0 6-1</inkml:trace>
  <inkml:trace contextRef="#ctx0" brushRef="#br0" timeOffset="226923">8227 13614 24575,'0'-26'0,"0"-10"0,0 6 0,0-4-1464,0-3 0,0-3 1464,0-4 0,0-1-1019,0-7 1,0-1 1018,0 2 0,0-2 0,0 2 0,0-4 0,0 3 0,0 12 0,0 2 0,0-2 0,0-10 0,0-3 0,0 4 0,0-2 0,0 1 0,0-5 0,0 1-200,0 5 0,0 1 200,0 5 0,0 2 0,0 1 0,0 4 0,0-1 0,0 5 0</inkml:trace>
  <inkml:trace contextRef="#ctx0" brushRef="#br0" timeOffset="227735">9013 13764 24575,'0'-20'0,"0"-9"0,0-20 0,0 17 0,0-1-1825,0-3 1,0-1 1824,0-14 0,0-5-1147,0 15 0,0-2 0,0-1 1147,0-7 0,0-3 0,0-1-617,0 8 1,0-2-1,0 0 1,0 0 616,0-1 0,0 0 0,0-1 0,0 0 0,0 7 0,0-1 0,0 0 0,0 0 0,0 1 0,0-7 0,0-1 0,0 2 0,0 1 0,0-8 0,0 2 0,0 1-469,0 7 1,0 2 0,0 2 468,0-9 0,0 5 0,0 18 0,0 2 0,0-17 0</inkml:trace>
  <inkml:trace contextRef="#ctx0" brushRef="#br0" timeOffset="304571">12983 11475 24575,'9'16'0,"8"2"0,13 1 0,8 0 0,8 1-910,-20-12 1,2-1 909,2-1 0,2-1 0,2-1 0,2 0 0,-1-2 0,-1 0 0,1-2 0,0 1 0,-1-1 0,0 0 0,-1-1 0,-1-2 0,1-3 0,-1-2 0,1-3 0,-2-2 0,-3 0 0,-1-1 0,2 0 0,0 0 0,22-7 587,-7 8-587,-13 8 0,-1 2 0,1 3 301,15 0-301,-24 4 0,1 6 0,-2 6 931,-3 3-931,0 2 0,-4 3 0,-2 3 0,-3 4 0,-1-1 0,-1 0 0,-1-2 0,-2 0 0,1-5 0,1-4 0,6-6 0,6-5 0,12-5 0,13-9 0,-15-2 0,2-3-769,4-4 0,1-2 769,4-3 0,0-1 0,-1 1 0,-1 1 0,-1 3 0,-1 1 0,-1 2 0,0 1-404,-2 3 0,0 1 404,1 1 0,1 2 0,-3 1 0,-1 1 0,2 1 0,-1 1 0,-3 1 0,0 0-107,6 0 1,-1-1 106,13-2 0,4-3 0,-18-2 0,3-2 0,0-2 1455,-2-1-1455,-1-1 863,-1-2-863,-2 0 241,0 0-241,1-2 0,-2 1 0,-11 7 0,-5 2 0</inkml:trace>
  <inkml:trace contextRef="#ctx0" brushRef="#br0" timeOffset="305688">16106 11280 24575,'1'9'0,"6"4"0,11 5 0,9 3 0,7 4 0,11 3-896,-18-11 1,2-1 895,3 0 0,4 0 0,-2-4 0,4 0 0,-2-2 0,4-1 0,1-1 0,-4-2 0,1-1 0,-2-1 0,-3-2 0,-1-2 0,1 1 0,0-1-41,-3 0 1,-1 1 40,-1-1 0,0 0 0,1 0 0,-1 0 0,21 0 0,-5 0 0,-11 0 0,-3 0 1322,-5 1-1322,-7 2 550,-2 8-550,-6 6 0,-3 2 0,-1 3 0,-2 0 0,2 3 0,2 1 0,3-1 0,4-4 0,7-4 0,12-3 0,12-5 0,6-4-386,-23-3 0,1-1 386,-1-1 0,0 0 0,-1 0 0,0 0 0,2 1 0,0 0 0,22 3 0,-2 2 0,-6 3 0,-3 3 0,4 2 0,7 2 0,-21-10 0,1 0-678,3-1 0,3-2 678,2 0 0,1-2 0,2 0 0,0-2 0,2-4 0,0-2 0,-2-3 0,1-4-1112,1-4 1,1-4 1111,1-5 0,0-3 0,-16 9 0,0 0 0,0 0 0,1-1 0,-1-1 0,-1 1 0,12-11 0,-2 2 0,-7 6 0,-2 2 0,-5 4 0,-2 1 0,16-10 0,-8 8 157,0-1 1,-13 9 0,-7 5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31T13:35:29.46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5053 5837 24575,'-11'14'0,"2"3"0,3 12 0,0 8 0,3 8 0,1 2 0,2-1 0,-1-2 0,1-5 0,0-3 0,0-8 0,0-9 0,0-5 0,0-8 0,0-17 0,0-22 0,0 2 0,0-6-1521,2-15 0,1-5 1521,-1 17 0,0-2 0,0 0 0,0 0 0,1 0 0,0 0-632,1 3 1,-1 1-1,0 0 632,2-11 0,1 0 0,-1 2 0,0 2-217,0 6 1,-1 3 216,4-18 0,-3 22 0,0 21 2636,0 15-2636,2 18 0,5 17 0,-3-13 0,0 2 510,3 3 1,1 1-511,1 4 0,2 1 0,1 1 0,0 0-611,2 3 1,1-1 610,1 2 0,0-1 0,-2-4 0,-1-1-338,-2-2 0,0-2 338,-3-4 0,-1-2 0,9 20 0,-2-3 0,-3-5 1027,-6-14-1027,0-3 0,-8-17 0,0 0 0</inkml:trace>
  <inkml:trace contextRef="#ctx0" brushRef="#br0" timeOffset="392">4925 6012 24575,'27'0'0,"4"0"0,13 0 0,9 0-999,0 0 999,1 0 0,-5 0 0,-7 0 0,-1 0 82,-8 0 0,-17 0 0,-3 0 0</inkml:trace>
  <inkml:trace contextRef="#ctx0" brushRef="#br0" timeOffset="1308">5278 12090 8191,'-2'-4'0,"0"9"5063,1 10-5063,1 18 0,0-6 0,0 2 785,0 7 1,0 3-786,-1 6 0,0 2 262,0 4 1,-1 0-263,1-1 0,-1 0 0,1-6 0,0-2 2787,1-6 0,0-1-2787,0 2 0,0-2 0,0 7 0,0 8 0,0-37 0,0-3 0</inkml:trace>
  <inkml:trace contextRef="#ctx0" brushRef="#br0" timeOffset="2100">5169 12198 8191,'1'-8'0,"5"3"5063,9-1-5063,9 2 2818,7 1-2818,6-1 0,6 3 0,2 1 0,2 0 0,-4-1 1719,-7 1-1719,-2 0 6784,-7 1-6784,-8 3 0,-6 9 0,-6 7 0,-3 22 0,-3-5 0,-5 15 0,-2-13 0,-6 0 0,-3-1 0,0-4 0,1-3 0,2-4 0,5-8 0,2-5 0,4-6 0,10-4 0,16-3 0,15 1 0,13 2-3710,1 4 3710,-9 3 0,-5 4-20,-6 3 20,-1 8 0,-3 5 0,-8 6 0,-7 4 0,-9-1 0,-11 4 0,-17 3-432,4-22 1,-3-2 431,-4 1 0,-2-2 0,-1-2 0,-1 0 0,2-4 0,-1 0 0,-5 0 0,0-1 0,-9 6 0,4-6 0,28-11 0</inkml:trace>
  <inkml:trace contextRef="#ctx0" brushRef="#br0" timeOffset="17321">25328 4947 24575,'-13'0'0,"-6"5"0,-12 6 0,-1 3 0,3 3 0,3 0 0,2-1 0,-3 5 0,-3 5 0,1 3 0,3 6 0,6 4 0,9 1 0,7 5 0,3 1 0,-1 0 0,6-4 0,16-4 0,16-5-403,-9-18 1,2-2 402,0-2 0,0-2 0,20 2 0,-8-5 0,-6-3 0,-3 0 0,-2 0 0,-7-1 805,-8-1-805,-5 3 0,-6 4 0,-3 7 0,-11 9 0,-17 9 0,8-14 0,-3 1-244,-2-1 0,-1-1 244,0-1 0,-1-2 0,-22 11 0,3-7 0,17-6 0,9-4 0</inkml:trace>
  <inkml:trace contextRef="#ctx0" brushRef="#br0" timeOffset="18054">25679 5190 24575,'29'0'0,"-1"0"0,8 0 0,16 0 0,-14 0 0,17 0 0,-22 0 0,3 0 0,-1 0 0,-4 0 0,-5 0 0,-6 0 0,-10 0 0,-4 0 0</inkml:trace>
  <inkml:trace contextRef="#ctx0" brushRef="#br0" timeOffset="18462">25947 4860 24575,'0'28'0,"0"3"0,0 13 0,0-15 0,0 1-1337,0 5 0,0 3 1337,-1 4 0,0 1-3433,-1 3 0,-1 0 3433,0-2 0,0 0 0,1 1 0,-1-2 559,2-3 1,0-2-560,1-3 0,0 1 0,0-2 0,0-1-115,0 22 115,0-5 0,0-15 866,0-10-866,1-9 0,-1-9 0,1-4 0</inkml:trace>
  <inkml:trace contextRef="#ctx0" brushRef="#br0" timeOffset="18929">26206 5501 24575,'-8'0'0,"0"4"0,2 5 0,1 7 0,2 4 0,1 5 0,2 5 0,0-7 0,0 1 0,3-12 0,4-4 0,4-3 0,3-3 0,-2-2 0,-1 0 0,-2-1 0,-3-4 0,-3-6 0,-2-3 0,0-2 0,-1-1 0,-3 3 0,-4 1 0,-6 2 0,-5 4 0,-2-2 0,8 4 0,3 2 0</inkml:trace>
  <inkml:trace contextRef="#ctx0" brushRef="#br0" timeOffset="19462">26483 5495 24575,'0'14'0,"0"-1"0,0-4 0,0 1 0,0 3 0,0-1 0,0-2 0,0-2 0,0-5 0,3-10 0,3-9 0,5-13 0,6-2 0,1-1 0,4-2 0,0 5 0,0 1 0,1 6 0,-1 7 0,1 4 0,-2 6 0,0 2 0,-2 3 0,1 0 0,4 0 0,1 0 0,-10 0 0,-4 0 0</inkml:trace>
  <inkml:trace contextRef="#ctx0" brushRef="#br0" timeOffset="20371">26849 5380 24575,'21'0'0,"1"0"0,2 0 0,1 0 0,1 0 0,-1-1 0,-2-4 0,4-7 0,-10 1 0,2-5 0,-12 5 0,-1-3 0,-2-2 0,-2 2 0,0 2 0,-2 3 0,-2 2 0,-5 2 0,-2 4 0,-4 0 0,0 1 0,0 0 0,-1 2 0,2 3 0,1 5 0,2 5 0,1 4 0,1 3 0,2 3 0,1 2 0,2-1 0,1-2 0,1-3 0,0-2 0,1-5 0,3-3 0,4-3 0,6-4 0,12-1 0,-1-2 0,11-7 0,-4-3 0,-13 2 0,-1 0 0</inkml:trace>
  <inkml:trace contextRef="#ctx0" brushRef="#br0" timeOffset="20895">27172 5425 24575,'0'12'0,"0"0"0,0-2 0,0-1 0,0 2 0,0-1 0,0 1 0,0-1 0,0 0 0,0-2 0,1-1 0,2 0 0,3 1 0,3-2 0,0 0 0,0-1 0,-2-1 0,-2 3 0,-2 1 0,-1 5 0,-2 2 0,1 8 0,-1 6 0,-3 2 0,-3 0 0,-6 0 0,4-12 0,-2-1 0,7-14 0,1-1 0</inkml:trace>
  <inkml:trace contextRef="#ctx0" brushRef="#br0" timeOffset="23060">29004 5153 24575,'-7'-2'0,"0"-1"0,-3 3 0,-3 0 0,-3 0 0,-4 3 0,-2 6 0,1 9 0,2 7 0,4 5 0,5 2 0,4 2 0,2 2 0,4-1 0,0-7 0,2-4 0,8-7 0,15-4 0,14-3 0,-12-7 0,2-1 0,0-1 0,0 0 0,0-1 0,-1 0 0,25 1 0,-9-1 0,-2 0 0,-6 0 0,-17 0 0,-6 0 0</inkml:trace>
  <inkml:trace contextRef="#ctx0" brushRef="#br0" timeOffset="23758">29380 5252 24575,'0'8'0,"0"2"0,0 5 0,0 1 0,0 4 0,5-3 0,10-6 0,9-5 0,13-6 0,-7-2 0,2-4 0,-12-6 0,-2-2 0,-5-3 0,-4 3 0,-5 1 0,-1 1 0,-6 3 0,-6 3 0,-9 1 0,-5 3 0,-3-1 0,-1 2 0,5 1 0,2 0 0,10 0 0,3 0 0</inkml:trace>
  <inkml:trace contextRef="#ctx0" brushRef="#br0" timeOffset="24174">29516 5074 24575,'0'19'0,"0"4"0,0 9 0,0 9 0,0 4 0,0 6-568,0 1 568,0-5 0,0-1 0,1-5 140,3-5-140,1-3 0,1-9 0,1-7 0,-3-9 0,-1-3 0</inkml:trace>
  <inkml:trace contextRef="#ctx0" brushRef="#br0" timeOffset="24758">29702 5172 24575,'0'21'0,"0"-1"0,0 2 0,0 2 0,0-1 0,0 0 0,0-4 0,1-5 0,5-1 0,2-4 0,2-2 0,3-4 0,0-3 0,-1 0 0,-2 0 0,-2 0 0,-4-2 0,0-3 0,-3-2 0,-1-4 0,0-1 0,0-8 0,-4 5 0,-2-5 0,-2 9 0,-1-2 0,-1 3 0,0 0 0,0 4 0,1 2 0,4 2 0,2 1 0</inkml:trace>
  <inkml:trace contextRef="#ctx0" brushRef="#br0" timeOffset="25233">30014 5181 24575,'0'8'0,"0"0"0,0 3 0,0 1 0,0 2 0,0 3 0,0-1 0,0 1 0,0-2 0,0-3 0,0-2 0,0-2 0,4-5 0,7-9 0,9-14 0,7-10 0,4-6 0,0 0 0,2 3 0,1 2 0,-2 6 0,-2 6 0,7 5 0,-13 8 0,8 0 0,-14 4 0,-7 1 0,-1 1 0</inkml:trace>
  <inkml:trace contextRef="#ctx0" brushRef="#br0" timeOffset="26150">31143 4741 24575,'-3'9'0,"1"10"0,2 20 0,0-10 0,0 3-1231,0 3 1,0 1 1230,0 6 0,0 1 0,-1 2 0,-1-1 0,1-5 0,0-1 0,-1-3 0,0-3 0,-3 19 697,3-12-697,0 1 426,1-7-426,1-8 0,3-9 0,5-10 1266,10-15-1266,9-16 0,7-17 36,-17 19 0,1-1-36,4-6 0,0 1 0,7-10 0,3-4 0,-15 24 0,-3 6 0,-3 5 0,-1 6 0,-4 4 0,0 8 0,-1 9 0,-2 9 0,1 3 0,1 1 0,0-1 0,2-5 0,0-2 0,-1-4 0,-1-4 0,1-3 0,-2-2 0,2-4 0,-2-2 0,-1-2 0</inkml:trace>
  <inkml:trace contextRef="#ctx0" brushRef="#br0" timeOffset="27366">31640 5111 24575,'0'14'0,"0"3"0,0 3 0,0 2 0,0 1 0,0 0 0,0-1 0,0-1 0,0-2 0,0-4 0,1-4 0,6-4 0,4-3 0,4-3 0,3 0 0,-3-1 0,4-4 0,-1-5 0,-3-4 0,-2-4 0,-6 2 0,-2 0 0,-2 1 0,0 1 0,-1 1 0,-1-2 0,-1 6 0,0 1 0,4 21 0,0-1 0,6 12 0,1-9 0,2-2 0,0-4 0,0-4 0,0-2 0,2-3 0,2-2 0,-2-4 0,1-5 0,-3-2 0,-3 0 0,-2 0 0,-2 4 0,0 3 0,-1 2 0,0 3 0,2 0 0,1 0 0,7 0 0,0 3 0,6 0 0,-1 0 0,4-1 0,2-1 0,1-1 0,-1-1 0,-3-3 0,-4-4 0,-6-4 0,-3-2 0,-2 1 0,-4 0 0,-1-1 0,-2 1 0,-1 1 0,0 2 0,0 1 0,0-1 0,-3 2 0,0 3 0,-2 3 0,-1 1 0,-1 3 0,-1 7 0,1 5 0,1 7 0,3 4 0,1 0 0,2-2 0,11 4 0,2-13 0,18 2 0,4-11 0,5-1 0,3-2 0,1-1 0,-17-1 0,-6 0 0</inkml:trace>
  <inkml:trace contextRef="#ctx0" brushRef="#br0" timeOffset="28474">32597 5014 24575,'-2'6'0,"0"-1"0,1 0 0,1 0 0,0 0 0,0 1 0,2 2 0,4 1 0,2-2 0,3-1 0,1-2 0,-1 0 0,0 0 0,-1 1 0,-4 0 0,-2 5 0,-3 1 0,0 5 0,-1 4 0,-1 2 0,-5 2 0,-4 0 0,-3-2 0,0 0 0,2-4 0,1-4 0,3-3 0,0-6 0,4-2 0,1-2 0</inkml:trace>
  <inkml:trace contextRef="#ctx0" brushRef="#br0" timeOffset="31341">24748 6988 24575,'0'12'0,"0"7"0,0 14 0,0 10 0,0 0 0,0 0 0,0-3 0,0 0 0,0-1 0,0-8 0,0-7 0,0-10 0,0-7 0,0-3 0</inkml:trace>
  <inkml:trace contextRef="#ctx0" brushRef="#br0" timeOffset="31999">24698 6716 24575,'0'0'0</inkml:trace>
  <inkml:trace contextRef="#ctx0" brushRef="#br0" timeOffset="32399">24932 7000 24575,'18'0'0,"0"0"0,6 0 0,3 0 0,7 0 0,2 0 0,3 0 0,-3 0 0,-6 0 0,1 0 0,-16 0 0,-2 0 0</inkml:trace>
  <inkml:trace contextRef="#ctx0" brushRef="#br0" timeOffset="32883">25165 6710 24575,'0'21'0,"0"9"0,0 8 0,0 12-789,0-22 0,0 1 789,0 1 0,0 0 0,0-1 0,0 0 174,0 25-174,0-3 0,0-5 0,0-3 341,0-8-341,0-7 0,0-6 0,0-7 198,0-5 1,0-4 0,0-4 0</inkml:trace>
  <inkml:trace contextRef="#ctx0" brushRef="#br0" timeOffset="34111">25246 7242 8191,'10'0'0,"-3"0"5063,2 0-5063,-3 0 2818,0 0-2818,0 0 1719,-2 0-1719,2 0 6784,3 0-6784,1 0 0,1 0 0,1 0 0,-2 0 0,1-2 0,1-4 0,1-3 0,0-2 0,-1-9 0,-5 5 0,-2-6 0,-3 6 0,-1 0 0,0 1 0,-2 1 0,-3 4 0,-1 3 0,-4 4 0,-3 2 0,0 0 0,0 0 0,4 1 0,1 4 0,2 6 0,3 3 0,0 2 0,2 0 0,0 0 0,1 2 0,4-2 0,6-3 0,9-2 0,8-3 0,3-4 0,3-1 0,-1-3 0,-4-1 0,-1-4 0,-6-3 0,-5-1 0,-2-2 0,-7 5 0,0 0 0,-3 3 0,0 1 0,0 4 0,-1 3 0,0 3 0,1 3 0,0-1 0,-1-3 0,3-1 0,3-2 0,5-1 0,7-6 0,5-11 0,1-8 0,0-7 0,-3-1 0,-5 5 0,-1 2 0,-4 7 0,-4 4 0,-4 6 0,0 3 0,-3 3 0,0 6 0,-2 2 0,1 4 0,0 0 0,2 0 0,0-1 0,0-2 0,0-3 0,1-3 0,-1-1 0,0-2 0,1 1 0,-1-1 0,0 0 0,0 0 0,-1 0 0,1 2 0,-1 4 0,2 4 0,-1 4 0,2 4 0,0-1 0,1-1 0,3-2 0,0-3 0,1-3 0,3-4 0,2-2 0,-6-2 0,-2 0 0</inkml:trace>
  <inkml:trace contextRef="#ctx0" brushRef="#br0" timeOffset="34691">26493 6888 24575,'-1'11'0,"-1"2"0,-1 1 0,0 1 0,1 2 0,2-2 0,-1-1 0,1-1 0,1-5 0,5-4 0,2-3 0,8-1 0,6 0 0,1 0 0,2 0 0,-6 0 0,-3 0 0,-5 2 0,-6 4 0,-12 11 0,-12 11 0,-9 8 0,-9 5-454,3 0 454,0-8 0,1-1 0,17-17 0,2-3 0</inkml:trace>
  <inkml:trace contextRef="#ctx0" brushRef="#br0" timeOffset="37295">28412 6865 24575,'-4'-3'0,"-1"1"0,-2 2 0,0 0 0,0 0 0,-1 0 0,-2 0 0,0 0 0,-1 0 0,3 0 0,1 0 0,2 0 0,0 0 0,0 0 0,0 1 0,-1 0 0,-1 2 0,2-1 0,-1 1 0,2-1 0,0 0 0,0-1 0,0 0 0,1 1 0,-1 2 0,0 2 0,-1 4 0,-1 3 0,0 6 0,0 4 0,3 0 0,2 0 0,1 3 0,0-12 0,3 4 0,4-13 0,6-1 0,6-2 0,1-4 0,1-3 0,-1-5 0,-4-4 0,-2 0 0,-5 1 0,-2 3 0,-1 1 0,-2 3 0,-2 7 0,-8 18 0,-10 26 0,5-9 0,-2 3-973,1-5 1,0 2 0,-1 0 972,0 2 0,1 1 0,-1 1 0,-1 3 0,1 1 0,0 1-953,-1 1 0,1 2 0,2-2 953,1-4 0,0 0 0,2-1 0,-1-1 0,1 0 0,2-1-660,-1 14 1,2-2 659,2-8 0,1-2-166,1-2 0,0-3 166,1 16 0,5-23 2168,9-14-2168,8-10 2960,9-13-2960,3-13 0,-5-13 0,-2-12 1232,-7-4-1232,-4 0 0,-4 1 0,-5 5 493,-5 5-493,-2 6 0,-3 4 0,-5 3 0,-4 4 0,3 10 0,2 5 0</inkml:trace>
  <inkml:trace contextRef="#ctx0" brushRef="#br0" timeOffset="38512">28596 7060 24575,'0'23'0,"0"-3"0,0 0 0,0 2 0,4 1 0,9-5 0,10-6 0,9-9 0,7-3 0,0-4 0,5-15-336,-21 5 0,0-3 336,-1-2 0,-2-1 0,0-1 0,-1 1 0,13-13 0,-8 3 0,-6 4 0,-7 6 0,-6 7 0,-3 5 672,-4 5-672,-9 1 0,-6 3 0,-7 4 0,-6 7 0,9-3 0,-1 4 0,12-7 0,1 1 0,4 0 0,1-2 0,2 1 0,1-1 0,3 0 0,3-3 0,4 0 0,1-2 0,0 0 0,-2 0 0,-2 0 0,-2 0 0,1 0 0,0 0 0,0 0 0,0 1 0,1 1 0,4 2 0,7 2 0,4-1 0,7-1 0,2-2 0,-2-2 0,1 0 0,-2 0 0,4 0 0,-12 0 0,3 1 0,-13 2 0,0 3 0,-1 3 0,-2 2 0,3 0 0,3-3 0,3-3 0,7-5 0,7-13 0,7-12 0,1-8 0,-3-7 0,-8 9 0,-6 4 0,-3 6 0,-7 8 0,-2 7 0,-3 7 0,0 6 0,0 5 0,0 1 0,4 1 0,3-2 0,8-1 0,5-1 0,12 1 0,-8-5 0,6 3 0,-12-4 0,-9-2 0,-4-1 0</inkml:trace>
  <inkml:trace contextRef="#ctx0" brushRef="#br0" timeOffset="39137">29813 6717 24575,'15'0'0,"7"0"0,8 0 0,8 0 0,2 0 0,1-2 0,2-1 0,-3-2 0,-4 0 0,-10 1 0,-10 3 0,-9-1 0,-3 2 0</inkml:trace>
  <inkml:trace contextRef="#ctx0" brushRef="#br0" timeOffset="39570">30083 6567 24575,'0'14'0,"0"7"0,0 10 0,0 9 0,0 7-832,0 6 832,0 2 0,0-5 0,0-7 205,0-6-205,0 9 0,0-16 0,0 5 0,0-23 0,0-4 0,0-4 0</inkml:trace>
  <inkml:trace contextRef="#ctx0" brushRef="#br0" timeOffset="109973">22485 6645 24575,'-8'12'0,"0"0"0,1 3 0,0 1 0,1 4 0,1 1 0,1 2 0,2-2 0,2 0 0,-1 0 0,1-3 0,0-1 0,0-2 0,1-2 0,3-1 0,3-3 0,-2-4 0,0-3 0</inkml:trace>
  <inkml:trace contextRef="#ctx0" brushRef="#br0" timeOffset="110565">22396 6782 24575,'15'0'0,"4"0"0,11 0 0,9-4 0,9-3-753,-18 3 1,1-1 752,3-1 0,0 0 0,-3 1 0,0 1 183,-3 1 0,1 1-183,7-1 0,-1 2 0,8 1 0,-10-1 0,-2 1 0,3 0 0,2 0 0,0 0 0,-16 0 0,-3 0 0</inkml:trace>
  <inkml:trace contextRef="#ctx0" brushRef="#br0" timeOffset="125694">15946 17075 24575,'0'8'0,"0"1"0,0-1 0,0-1 0,3 0 0,6 0 0,18 0 0,0-3 0,14-1 0,-5-3 0,8 0 0,3 0 0,6-3 0,-4-5 0,-2-7-577,0-9 577,-6-4 0,-2 0 0,-3 1 0,-10 5 0,-2 4 0,-5 5 0,-3 5 0,-1 5 0,-2 1 0,-1 2 0,1 4 577,-1 3-577,-1 6 0,-1 6 0,0 2 0,-1-1 0,-1-2 0,0-4 0,-2-2 0,0-2 0,2-1 0,6-4 0,22-5 0,0-11 0,-7-1 0,1-2-772,-1-5 1,-1-3 771,6-4 0,2-1 0,0-1 0,2-1-991,0-1 1,1 1 990,-1 2 0,0 1 0,-1 1 0,0 3-561,-1 2 0,1 4 561,-1 2 0,1 2 0,-3 4 0,1 1-284,-1 4 1,0 0 283,-4 2 0,0 0 0,18 2 0,-10 5 1244,-5 6-1244,-3 8 0,9 6 0,3 0 1436,4-1-1436,3-4 0,0-6 0,1-3 0,-3-7 0,-1-2 0,-1-2 0,6-1 0,-2-5 0,0-10 0,-2-10 0,-18 0 0,0-4 0,-7 8 0,1-1 0,7-10 0,-1-1 0,-8 10 0,-2 3 0,6-9 0,-7 10 0</inkml:trace>
  <inkml:trace contextRef="#ctx0" brushRef="#br0" timeOffset="133469">9302 17195 24575,'14'-26'0,"2"-1"0,8-10 0,-2-2 0,0-2 0,-1 1 0,-6 7 0,5-3 0,-9 18 0,2-1 0,-5 17 0,-1 3 0,1 6 0,-2 9 0,1 9 0,-2 7 0,1 4 0,-2 0 0,0-3 0,-1-5 0,0-7 0,2-2 0,-1-6 0,0-2 0,1-2 0,-1-3 0,0 0 0,0-1 0,-2-2 0,0 0 0</inkml:trace>
  <inkml:trace contextRef="#ctx0" brushRef="#br0" timeOffset="133920">9525 17006 24575,'0'17'0,"0"10"0,0 27-2048,0-16 0,0 2 2048,0 8 0,0 4 0,-1-5 0,1 3 0,-1-2 0,0-10 0,0-1 0,-1 1-557,0 9 0,1 2 0,-1-2 557,-1 4 0,-1-2 0,1-1 0,0 0 167,1-6 0,1-1-167,-1-7 0,1-2 0,0 18 0,0-9 444,1-14 0,0-13 0,0-7 0</inkml:trace>
  <inkml:trace contextRef="#ctx0" brushRef="#br0" timeOffset="134986">12887 17102 24575,'15'0'0,"5"-5"0,8-4 0,5-7 0,-1-6 0,1-2 0,1-2 0,-3 3 0,-1 3 0,-6 6 0,-5 5 0,-5 5 0,0 2 0,-1 2 0,-3 0 0,-3 1 0,-4 4 0,-2 0 0,-1 4 0,0 1 0,0 2 0,0 3 0,1 2 0,2 0 0,0 0 0,3 1 0,-1-3 0,1-2 0,1-4 0,-2-2 0,1-2 0,-4-2 0,1-1 0</inkml:trace>
  <inkml:trace contextRef="#ctx0" brushRef="#br0" timeOffset="135436">13198 17080 24575,'0'20'0,"0"9"0,0 20 0,0-19 0,0 2-1472,0 6 0,0 1 1472,0 5 0,0 0-734,0 3 0,0-1 734,0 4 0,0-1 0,0-6 0,0-2 260,0-5 0,0-2-260,0 19 0,0-13 0,0 1 0,0-23 0,0-2 0</inkml:trace>
  <inkml:trace contextRef="#ctx0" brushRef="#br0" timeOffset="148961">16412 8097 24575,'0'11'0,"0"1"0,0 6 0,0 3 0,0 4 0,0 9 0,0-1 0,0 1 0,0 1 0,0-3 0,0 3 0,0-3 0,0-4 0,0-16 0,0-3 0</inkml:trace>
  <inkml:trace contextRef="#ctx0" brushRef="#br0" timeOffset="149727">16917 8653 24575,'0'11'0,"0"2"0,0 9 0,0 4 0,0 11 0,0 12-969,0-19 1,0 2 968,0 6 0,0 2 0,0 4 0,0 2 0,0 1 0,0 0 0,0-5 0,0-1 0,0-2 0,0-2 16,0-4 1,0-1-17,0 21 0,0-6 0,0-27 0,0-9 0</inkml:trace>
  <inkml:trace contextRef="#ctx0" brushRef="#br0" timeOffset="151073">18583 8762 24575,'2'10'0,"0"3"0,-2 8 0,0 3 0,0 3 0,0 9 0,0 3 0,0 2 0,0 0 0,0-8 0,0-2 0,0 1 0,0-4 0,0-4 0,0-8 0,0-6 0,0-7 0</inkml:trace>
  <inkml:trace contextRef="#ctx0" brushRef="#br0" timeOffset="151948">18091 8075 24575,'-2'13'0,"0"5"0,2 9 0,0 8 0,0 9 0,0-13 0,0 0 0,0 14 0,0 10 0,0-26 0,0 1 0,0-5 0,0-5 0,0-4 0,0-4 0,0-4 0,0-3 0,0-2 0</inkml:trace>
  <inkml:trace contextRef="#ctx0" brushRef="#br0" timeOffset="157702">16993 9081 24575,'25'0'0,"2"0"0,14 0 0,-14-1 0,3-1-1859,7-1 1,3 0 1858,11-1 0,1 0-1320,2 0 1,2 1 1319,-9 1 0,2 1 0,0 0 0,-1 1 0,0-1 0,1 1 0,0 0 0,1 0 0,0-1 0,0 1 0,0 0 0,-2 0 0,7 0 0,-3 0 25,-1 0 1,-3 0-26,-6 1 0,-2 0-306,-5 1 1,-1 0 305,0 1 0,-1 1 0,21 2 357,-7-2 0,-24-2 0,-5-2 0</inkml:trace>
  <inkml:trace contextRef="#ctx0" brushRef="#br0" timeOffset="158536">16579 8298 24575,'37'0'0,"19"0"0,-15 0 0,5 0-703,-9 0 1,3 0 0,0 0 702,0 0 0,1 0 0,0 0-1117,3 0 0,1 0 1,0 0 1116,0 0 0,1 0 0,-1 0 0,0 0 0,1 0 0,-1 0 0,-2 0 0,0 0 0,-2 0 0,-3 0 0,0 0 0,-2 0 106,9 0 1,-2 0-107,-5 0 0,-2 0 0,-1 0 0,-1 0 0,-3 0 0,-4 0 0,7 0 0,-11 0 0</inkml:trace>
  <inkml:trace contextRef="#ctx0" brushRef="#br0" timeOffset="159320">16949 7703 24575,'28'-2'0,"19"-1"0,-10 3 0,5 0-2406,-4 0 1,2 1 0,2-2 2405,11 1 0,2-1 0,1-1-618,-12 1 1,-1 0 0,2-1 0,-1 0 617,3 0 0,0 0 0,0 0 0,0-1 0,-2 0 0,0 0 0,0 0 0,-3 0 278,5-1 1,-3 1 0,2 0-279,9 1 0,2-1 0,-6 1 0,-6 0 0,-2-1 0,10 2 0,-3 0-59,-5-1 59,-5 1 701,-12 1 1,-14 0 0,-6-1-1</inkml:trace>
  <inkml:trace contextRef="#ctx0" brushRef="#br0" timeOffset="160123">16777 6908 8191,'8'-3'0,"-1"2"5063,0-1-5063,5 2 2818,3 0-2818,7 0 1719,10 0-1719,10 0 0,9 0 2290,-13 0 0,4 0-2290,4-1 0,2 0 0,-11 0 0,1 0 0,0 0 0,1 0 0,-1 0 0,0 0 0,17 0 0,-2 0 0,-1 1 0,-2 0 0,-7 0 0,0 0-546,-2 0 0,0 0 546,-6 0 0,-1 0 0,-1 0 0,0 0-143,-2 0 0,-1 0 143,22 0 0,-6 0 0,-23 0 0,-3 0 0</inkml:trace>
  <inkml:trace contextRef="#ctx0" brushRef="#br0" timeOffset="162619">17596 13007 24575,'0'20'0,"0"2"0,0 1 0,0 2 0,0 2 0,0 2 0,0 3 0,0-1 0,0-3 0,0-2 0,0-2 0,0-13 0,0-2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31T13:40:31.90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1501 3244 24575,'0'13'0,"0"5"0,0 10 0,0 9 0,0 6 0,0 9-643,0-24 1,0 0 642,0 5 0,0 0 0,0 4 0,0 0 0,0 0 0,0 0 0,0-1 0,0-2 0,0-3 0,0-1 109,0 24-109,0-4 0,0-7 0,0-12 0,0-10 0,0-9 0,0-9 961,0-15-961,0-19 0,0-22 0,0 20 0,0-1-459,0-4 1,0 0 458,0 1 0,0 1 0,0 3 0,0 0 0,0 3 0,0 0 0,0-3 0,0 1 0,0-12 0,0-5 0,0 32 0,0 1 0,1 6 1132,4 4-1132,4 4 0,7 10 0,5 12 0,8 12 0,-12-9 0,1 1-386,2 1 1,1 2 385,1 0 0,-1 0 0,-1-2 0,0-2 0,13 17 0,-3-4-234,-3-2 234,-1 2 0,2 0 0,-4-3 0,-5-5 0,-6-6 0,-6-11 0,-4-4 0</inkml:trace>
  <inkml:trace contextRef="#ctx0" brushRef="#br0" timeOffset="608">1682 3916 24575,'17'-11'0,"4"-6"0,5-1 0,3-3 0,0-1 0,0 2 0,-3 1 0,-2 3 0,-4 4 0,-6 4 0,-5 3 0,-4 2 0,-3 2 0,0 1 0</inkml:trace>
  <inkml:trace contextRef="#ctx0" brushRef="#br0" timeOffset="1117">1930 3143 24575,'23'0'0,"-1"-3"0,7-5 0,0-4 0,6-4 0,-1-2 0,-3-1 0,-2 2 0,-4 2 0,-2 4 0,-6 4 0,-7 4 0,-6 2 0</inkml:trace>
  <inkml:trace contextRef="#ctx0" brushRef="#br0" timeOffset="1517">2159 3048 24575,'0'12'0,"0"0"0,0 18 0,0-7 0,0 17 0,1-8 0,1 3 0,3 1 0,0 1 0,-1-2 0,1 1 0,-3-3 0,2-3 0,-1-4 0,-1-4 0,0-5 0,-2-9 0,0-3 0</inkml:trace>
  <inkml:trace contextRef="#ctx0" brushRef="#br0" timeOffset="2368">2570 2796 24575,'-7'11'0,"3"3"0,-3 11 0,6 5 0,-1 4 0,1 0 0,1 4 0,0-5 0,0 3 0,4-2 0,6-6 0,7-6 0,6-6 0,1-4 0,3-3 0,-3-3 0,0-2 0,2-3 0,-2-1 0,2 0 0,-2 0 0,-1 0 0,-11 0 0,-1 0 0</inkml:trace>
  <inkml:trace contextRef="#ctx0" brushRef="#br0" timeOffset="3117">2962 2604 24575,'0'14'0,"0"6"0,0 9 0,0 5 0,0 3 0,0 0 0,0 16 0,12-2 0,-3-7 0,15-10 0,-2-24 0,4-2 0,3-3 0,1-2 0,3-3 0,0-2 0,-3-5 0,-2-3 0,-7-2 0,-3 0 0,-6 0 0,-4 1 0,-2 2 0,-4 5 0,0 1 0</inkml:trace>
  <inkml:trace contextRef="#ctx0" brushRef="#br0" timeOffset="3709">3244 2672 24575,'10'0'0,"0"0"0,4 0 0,1 0 0,3 0 0,2 0 0,2 0 0,1 0 0,7-3 0,-12 0 0,4-3 0,-8 3 0,-4 1 0,1 1 0,-7 7 0,-2 7 0,0 14 0,0 13 0,1 4 0,3-2 0,5-4 0,1-3 0,3-1 0,1 1 0,-2-3 0,1-1 0,-4-5 0,-2-7 0,-2-5 0,-1-4 0,0-3 0,-3-3 0,-1-2 0</inkml:trace>
  <inkml:trace contextRef="#ctx0" brushRef="#br0" timeOffset="5192">995 3296 24575,'6'-28'0,"10"-11"0,-3 11 0,3-3-2058,5-9 0,2-2 2058,1-3 0,2-1-676,-8 13 1,1-1 0,1 0 675,0-1 0,0-1 0,0 2 0,8-13 0,0 2-92,-1 1 1,0 1 91,-1 5 0,1 3 0,-3 5 0,1 2-231,0 2 1,0 2 230,-1 4 0,0 3 0,17-4 1533,1 7-1533,0 6 0,11 6 0,-12 0 0,-13 2 0,0 0 0,14 0 0,9 0 0,4 0 769,-26 0 1,1 0-770,6 0 0,2 0 0,3 0 0,1 0 46,5 0 0,1 0-46,-2 0 0,-1 0 0,-1 0 0,-2 0-254,-2 0 1,0 0 253,-4 0 0,0 0 0,0 0 0,0 0 0,-3 0 0,-1 0 0,-2-1 0,-1 0 0,0-2 0,0-1-255,0-1 1,0-2 254,2-1 0,2-2 0,3 0 0,0-2-202,3 0 1,-1-2 201,4-3 0,0-1 0,0-2 0,0-3-436,2-2 1,0-4 435,-11 5 0,1-2 0,0-2-581,1-3 1,0-2 0,0 0 580,-1-1 0,0 0 0,-2 0 0,0-2 0,-1 0 0,-1 0 0,-3 2 0,0 0 0,-1 0 0,1 0 0,-2 0 0,1-1-396,0-1 1,0 0 0,0 1 395,7-11 0,-2 3 0,-6 7 0,-1 2 0,-5 5 0,0 0 256,-2 3 1,-1 0-257,1-3 0,0 0 0,1 0 0,-1 0 0,-2 1 0,-1 1 921,-1 2 0,-1 1-921,7-22 2946,-3 6-2946,-4 6 2442,-3 4-2442,-2 6 823,1 4-823,1 3 68,1 3 0,-3 6 0,-2 3 1</inkml:trace>
  <inkml:trace contextRef="#ctx0" brushRef="#br0" timeOffset="6921">926 2716 24575,'12'-32'0,"4"-11"0,-3 17 0,1-2-1455,2-4 1,1 0 1454,2-3 0,1 0 0,1-1 0,-1 1 0,-3 5 0,-1 0 0,-2 2 0,1 2 658,10-20-658,-3 6 0,3-4 0,-4 8 538,-2 6-538,-2 8 0,-3 6 0,0 5 1494,0 3-1494,3 0 219,1 3-219,2-2 0,3 1 0,1-1 0,11-4 0,-9 4 0,11 0 0,-8 3 0,1 2 0,1 1 0,-1 1 0,1-1 0,0 1 0,1 0 0,1 0 0,3 0 0,1 0 0,0 0 0,7-2 0,0 0 0,3-2 0,4 0 0,-6 0-486,8-1 486,-2 1 0,1-2 0,1 1 0,-4 1 0,5 0 0,-5 0 0,-1-1 0,3-2 0,-6 0 0,1-1 0,-1 0 0,5-5 0,-12 4 0,6-6 0,-17 2 0,0-2 0,-4-4 0,-2-2 0,-4-2 486,-4-3-486,-2 0 0,-3 2 0,-4 4 0,-2 2 0,-2 4 0,0 2 0,0 2 0,0 4 0,-1-1 0,1 4 0,-1 0 0</inkml:trace>
  <inkml:trace contextRef="#ctx0" brushRef="#br0" timeOffset="7729">2994 1569 24575,'0'-13'0,"0"-9"0,0-34-2528,0 15 0,0-5 2528,0 8 0,0-2 0,0-2-782,0-6 0,0-1 0,0 0 782,0 1 0,0 1 0,0 0 0,0-2 0,0 1 0,0-1 0,0 2 0,0-1 0,0 3 0,0 6 0,0 1 0,0 2 343,-1-15 1,0 2-344,-1 12 0,0 3 0,-3-11 0,0 8 0,3 21 0,1 8 0</inkml:trace>
  <inkml:trace contextRef="#ctx0" brushRef="#br0" timeOffset="9372">2832 293 24575,'15'0'0,"2"0"0,5 0 0,7-2 0,0-2 0,2-2 0,0-1 0,-7 2 0,-1-1 0,-6 3 0,-4 1 0,-7 1 0,-2 1 0</inkml:trace>
  <inkml:trace contextRef="#ctx0" brushRef="#br0" timeOffset="9763">2992 141 24575,'0'29'0,"0"16"0,0 1-672,0-13 1,0-1 671,0 18 0,0 2 0,0-8 438,0-6-438,0-2 55,0-10 1,0-11-1,0-8 1</inkml:trace>
  <inkml:trace contextRef="#ctx0" brushRef="#br0" timeOffset="10279">2996 130 24575,'-3'6'0,"1"1"0,2 2 0,-2 3 0,-2 1 0,-3 1 0,-2 1 0,0 0 0,-2 1 0,1-1 0,1-1 0,-1 0 0,3-2 0,1-1 0,2-3 0,1-3 0,2 0 0,1 0 0,0-3 0,0 0 0</inkml:trace>
  <inkml:trace contextRef="#ctx0" brushRef="#br0" timeOffset="10729">2894 120 24575,'17'18'0,"1"2"0,3 1 0,3 2 0,1-3 0,1-3 0,1-2 0,-2-4 0,3 1 0,-3-2 0,-5-3 0,-4-1 0,-6-3 0,-1 0 0,-5-2 0,-2-1 0</inkml:trace>
  <inkml:trace contextRef="#ctx0" brushRef="#br0" timeOffset="11788">932 2706 24575,'12'13'0,"1"3"0,4-1 0,3 3 0,0-3 0,0 2 0,-2-3 0,-3-1 0,-5-6 0,-2-2 0,-6-4 0</inkml:trace>
  <inkml:trace contextRef="#ctx0" brushRef="#br0" timeOffset="12288">1087 2380 24575,'4'2'0,"2"5"0,1 3 0,0 3 0,1 2 0,1-1 0,3 4 0,5 0 0,1 1 0,4 1 0,0-2 0,3 0 0,-1-2 0,-2-2 0,-4-2 0,-2-4 0,-4-3 0,-3-2 0,-2-2 0,-4 1 0,-1-1 0</inkml:trace>
  <inkml:trace contextRef="#ctx0" brushRef="#br0" timeOffset="12763">1357 2051 24575,'0'14'0,"0"4"0,0 5 0,0 3 0,1-3 0,1 0 0,4 0 0,2-2 0,2 0 0,-1-2 0,0-5 0,-1-5 0,-1-4 0,-3-2 0,-1-2 0</inkml:trace>
  <inkml:trace contextRef="#ctx0" brushRef="#br0" timeOffset="13396">1620 1959 9384,'3'6'0,"-2"0"5119,0 0-5119,-1-4 2634,0-1-2634,0 1 1558,0 2-1558,0 6 5880,0 1-5880,0 5 0,0 2 0,1 2 0,4 1 0,0 0 0,1 1 0,1-1 0,0-2 0,3 3 0,-3-7 0,1 4 0,-2-7 0,0 0 0,-2-6 0,0-2 0</inkml:trace>
  <inkml:trace contextRef="#ctx0" brushRef="#br0" timeOffset="13904">1972 2003 24575,'0'11'0,"0"5"0,0 8 0,0 1 0,0 2 0,0 4 0,0-1 0,0 2 0,0-6 0,0-6 0,0-7 0,0-7 0,0-3 0</inkml:trace>
  <inkml:trace contextRef="#ctx0" brushRef="#br0" timeOffset="14629">2430 1956 24575,'0'12'0,"0"1"0,0 11 0,0 6 0,0 5 0,0 1 0,0-3 0,0-4 0,0-1 0,0-3 0,0-7 0,0-8 0,0-5 0</inkml:trace>
  <inkml:trace contextRef="#ctx0" brushRef="#br0" timeOffset="15129">2759 1888 24575,'0'12'0,"0"7"0,0 12 0,0 8 0,0 0 0,0 3 0,0-5 0,0 0 0,0 2 0,0-7 0,0-3 0,0-7 0,0-7 0,0-7 0,0-4 0</inkml:trace>
  <inkml:trace contextRef="#ctx0" brushRef="#br0" timeOffset="40342">17670 10033 24575,'-5'-3'0,"-3"1"0,-7 2 0,-8 0 0,-7 0 0,-2 0 0,-3 0 0,6 0 0,0 0-592,-18 0 0,-1 0 592,13 0 0,2 0 0,-4 0 0,1 0 0,2 0 0,1 0 0,2 0 0,-1 1-347,1 1 1,0 0 346,0 1 0,0 2 0,2 0 0,1 1 0,0 1 0,0 1 0,1 1 0,1 1 0,-23 15 0,22-11 0,1 2 0,-19 14 0,-1 1 0,8-4 0,5-2-45,-1 3 45,5-1 0,-1 3 0,2 4 0,1 1 0,6 3 0,5 5 0,7 3-684,4 7 684,3-23 0,1 0 0,0 3 0,0 1 0,0 2 0,1 1 0,0 2 0,0 2 0,0-5 0,0 3 0,0-3 0,0 6 0,0-1-220,0 14 0,0-1 220,0-18 0,0-2 0,0 0 0,1 0-117,2 1 1,1 0 116,2-1 0,1 0 0,2-1 0,2 1 0,1 1 0,1-2 0,1-3 0,0-1 0,1 1 0,0-2 0,1-1 0,0-1 0,2 0 0,0-1 0,1-1 0,1-1 0,4-2 0,1-1 0,2-1 0,3-3 0,2 0 0,3-3 0,6-2 0,2-3-1145,9-1 1,2-2 1144,-16-2 0,1 0 0,1-1-626,3-1 1,1 0 0,0 0 625,1-1 0,1 1 0,-1-1 0,0 0 0,-1-1 0,1 0 0,2 0 0,0-2 0,1 0 0,-3-1 0,0-1 0,0 0 0,-1-2 0,-1 0 0,1 0 0,-2-1 0,0-1 0,-1 0 0,-1 0 0,-1 0 0,0 0-169,0 0 1,-1 1-1,-1-2 169,15-4 0,-1-2-245,-6 1 1,-1-1 244,-5-1 0,-1-1 0,-5 0 0,-1-1 0,-2-1 0,-1-1 0,-4 0 0,-2-1 0,-2-1 0,-1-2 796,-2 1 0,-2 0-796,-2 0 0,-2-2 0,0 0 0,-1-2 0,-1-2 0,-2-1 0,-1-1 0,-1 0 0,-1 1 0,-1 0 0,-2 2 0,-2 1 0,-10-20 0,-12-1 0,5 24 0,-3 0 706,-3-5 0,-3 1-706,-1-3 0,-2 0-1817,-3-5 1,1 0 1816,1 0 0,0 1 0,0 1 0,0-1-125,0-1 0,-1 0 125,-2 2 0,0 1 0,-4-3 0,-3 2-444,9 13 0,-1 0 0,-1 3 444,-1 1 0,0 2 0,-1 2 0,-1 1 0,-1 2 0,0 2 0,-2 1 0,0 2 0,1 1 0,0 2 0,1 0 0,0 2-83,-15-2 0,1 2 83,4-1 0,1 1 0,4-1 0,2-1 2083,5 0 1,1-1-2084,1 0 0,1 1 0,-3-2 0,14 3 0</inkml:trace>
  <inkml:trace contextRef="#ctx0" brushRef="#br0" timeOffset="64562">17450 10902 24575,'-6'0'0,"1"0"0,0 0 0,1 0 0,2-1 0,1 3 0,1 3 0,0 4 0,-1 3 0,1 4 0,0 5 0,-1 2 0,2 0 0,5 1 0,7-4 0,3-2 0,2-5 0,-3-4 0,-3-2 0,-1-4 0,-1 0 0,0-3 0,1 0 0,-2-2 0,-3-4 0,-2-4 0,-2-5 0,-2-1 0,0-2 0,0 1 0,0 0 0,-2 2 0,-4 1 0,-3 2 0,-3 2 0,1 4 0,-2 1 0,1 4 0,-2 0 0,1 1 0,2 1 0,0 4 0,3 3 0,3 4 0,2 1 0,2-2 0,1 1 0,0-2 0,4-2 0,5-1 0,5-2 0,3-2 0,0-2 0,-2-1 0,-1-1 0,-3-2 0,-3-2 0,-3-2 0,-1 1 0,-4 1 0,-3 2 0,-4 2 0,-3 1 0,-1 1 0,1 1 0,3 2 0,2 2 0,2 0 0,1 1 0,2-2 0,-1-2 0,1 0 0</inkml:trace>
  <inkml:trace contextRef="#ctx0" brushRef="#br0" timeOffset="77924">16422 10785 8191,'-15'11'0,"5"-4"5063,-1 2-5063,4-4 2818,1 2-2818,0 4 1719,3 2-1719,3 8 6784,-1 6-6784,1 6 0,0 7 0,0 5 0,2-15 0,3 3-1058,15 16 0,6 1 1058,-7-12 0,3-2 0,2-3 0,4 1 0,0-5 0,6-3 0,1-4 0,4 3 0,1-1 0,2 0 0,1-3 0,-1-4 0,1-2 0,0-4 0,0-4 0,-2-1 0,1-3-688,0-2 1,0 0 687,-1-2 0,0-1 0,-2-5 0,0-4 0,1-4 0,-1-4 0,-4-5 0,-1-5 0,-3-1 0,-2-4 0,-3-2 0,-4-1 0,-5 1 0,-4 0 0,-2 5 0,-2-1-440,-4-3 1,-2-1 439,0 3 0,-1 1 0,-1-1 0,-1 0 0,-2-2 0,-2 0 0,-3 6 0,-3 1 0,-3 0 0,-4 1 0,-5 0 0,-3 3 0,-2 3 0,-2 4 0,-2 1 0,-2 2 0,-2 3 0,0 3 0,0 1 0,-1 1 0,0 3 0,0 1 0,0 0 0,0 4 0,-12 13 0,2 6 0,12-5 0,1 4-598,4 3 1,0 5-1,3 1 598,-1 10 0,3 2 0,7-8 0,0 2 0,2 0-222,-1 3 1,2 1-1,2 0 222,0 1 0,2 1 0,2 1 0,0-1 0,2 0 0,1 1 0,2-3 0,1 1 0,4-1 0,4 2 0,3 0 0,4-1 0,4-2 0,4-1 0,3-3 0,7-2 0,4-3 0,2-3-442,6-2 1,2-5 0,1-2 441,-2-6 0,0-3 0,0-2 0,1-1 0,0-2 0,0-3 0,0-2 0,-1-2 0,1-3-596,-1-3 1,0-2-1,1-2 596,3-5 0,1-3 0,0-3-366,-13 3 1,0-1 0,0-2 0,-1-2 365,0-1 0,-1-1 0,0-2 0,-1 0 0,-1 0 0,-1-1 0,-1-1 0,-1 0-143,-1 1 0,-2-1 0,0 0 0,-2-1 143,6-9 0,-2-1 0,-2-1 0,-3 1 0,-2 0 0,-1-1 44,-2 1 0,-1 0 0,-3 0-44,-3 3 0,-1 0 0,-3 0 524,0-14 0,-5 1-524,-7 9 0,-7 2 0,-5 5 0,-6 5 0,-7 5 0,-6 4 0,-5 3 0,-2 5 0,-4 2 0,-4 3 0,6 4 0,-3 3 0,2 0 0,-6-1 0,0 2 502,8 2 1,-2 0 0,4 1-503,-1 1 0,2 1 0,-3 3 0,0 3 789,2 3 1,1 5-790,2 3 0,2 5 0,2 4 0,4 4 0,1 4 0,3 4 0,4 4 0,3 3 27,8-11 1,2 0 0,2 2-28,0 2 0,3 0 0,0 1 0,2 1 0,0 1 0,3 0 0,1 5 0,2 1 0,3-1-373,2 0 0,4 0 0,1-2 373,3-3 0,3-1 0,2-3 0,1-4 0,3-2 0,1-4 0,16 6 0,2-6 61,-4-6 0,1-2-61,5 1 0,2-3 0,1-3 0,0-2 0,-3-3 0,0-4 61,0-2 0,-3-5-61,-3-10 0,-2-9 0,1-12 0,-4-8-133,-12 4 1,-1-4 0,-2-2 132,-1-3 0,-2-1 0,-2-1 0,-3-1 0,-3-1 0,-2 1 0,-1 1 0,-2 1 0,-2 0 121,-2 5 0,-2 0 0,-3-1-121,-4-1 0,-3-1 0,-5 3 0,-4 3 0,-5 3 0,-5 2 0,-5 6 0,-7 3 0,-1 2 0,2 3 0,-3-1 0,2 4 0,-4 2-288,1 4 1,-3 1 0,0 3 0,4 1 287,2 3 0,3 1 0,-3 1 0,-4 0 0,-5 0 0,1 0 0,2 2 0,2 0 0,2 2 0,0 1 0,3-1 0,-2 1 0,2 1 0,5 2 5,-6 9 0,6 5-5,4 0 0,5 4 857,6 0 1,3 2-858,5 1 0,4 1 0,2 7 0,6 1 225,6 5 0,8 1-225,9 4 0,7-1 22,-3-15 1,4 0 0,3-2-23,7 0 0,4-2 0,-1-1 0,-2-4 0,0-1 0,-1-2 0,-3-3 0,-1-2 0,0-1-119,12 3 0,0-4 119,-6-5 0,2-2 0,7 1 0,3-1 0,-1 0 0,-1-2 0,-4-3 0,-2-5 0,-2-8 0,-4-9 0,-5-10 0,-5-9-672,-9 4 0,-3-4 0,-1-3 672,-1-9 0,-1-3 0,-3 0 0,-1 2 0,-3-1 0,-1 0 0,0 1 0,-2-1 0,-2 1 0,-4-1 0,-2 0 0,-4 1 0,-3 5 0,-3 2 0,-8 2 0,-5 9 0,-6 1 0,-3 2 0,1 4 0,-5 0 0,-1 3 0,-2 6 0,1 5 0,-4 4 0,1 3 0,2 3-194,0 5 0,3 3 1,-1 3 193,-3 1 0,0 3 0,0 2 0,3 3 0,1 3 0,0 2 0,-2 4 0,2 2 0,1 2 0,3 1 0,2 1 0,2 1 0,4-2 0,2 2 0,2 0 602,-5 15 1,5 1-603,8-5 0,4-3 0,0 7 0,8-13 0</inkml:trace>
  <inkml:trace contextRef="#ctx0" brushRef="#br0" timeOffset="85259">15198 1618 24575,'14'0'0,"7"0"0,25 0 0,-14 0 0,5 0-2650,5 0 0,4 0 0,2 0 2650,-8 0 0,2 0 0,1 0 0,3 0-780,3 0 0,3 0 1,1 0-1,1 0 0,1 0 780,-8 0 0,2 0 0,0 0 0,0 0 0,0 0 0,1 0-245,0 0 1,0 0-1,1 0 1,-1 0-1,1 0 1,-1 0 244,-3 0 0,1 0 0,-1 0 0,0 0 0,1 0 0,1 0-339,-1 0 0,1 0 0,1 0 0,1 0 0,-2 0 0,0 0 0,-2 0 339,8 0 0,-1 0 0,-2 0 0,0 0 0,3 0-73,-4 0 1,3 0-1,0 0 1,0 0-1,-2 0 1,-4 0 72,5 0 0,-4 0 0,-2-1 0,0 0 367,10-1 1,-1-1-1,-3-1-367,-11 1 0,-2-1 0,-1-1 535,18-3 1,-5-1 0,0-1 0,-20 4-1</inkml:trace>
  <inkml:trace contextRef="#ctx0" brushRef="#br0" timeOffset="134694">1442 2275 24575,'0'7'0,"0"-1"0,0 1 0,0 1 0,0-1 0,1-1 0,2-1 0,-1-2 0,2 1 0,0 0 0,-1 1 0,0-1 0,1 0 0,-1 1 0,1-1 0,0 0 0,-1 0 0,1 0 0,-1 1 0,1-1 0,-1 0 0,-1 0 0,2-2 0,-1 2 0,0-2 0,-2-2 0,-4-3 0,0-1 0,-4-3 0,2 2 0,0 0 0,0-2 0,-1 0 0,-1-2 0,2 3 0,-2-1 0,4 3 0,-1-1 0,0-1 0,1 1 0,-1 0 0,0-1 0,1 1 0,0 2 0,2 1 0</inkml:trace>
  <inkml:trace contextRef="#ctx0" brushRef="#br0" timeOffset="142678">4823 103 24575,'-7'-1'0,"2"-2"0,2 0 0,1-2 0,-1 1 0,-1 1 0,0 0 0,2 3 0,0 1 0,1 2 0,1 2 0,0-1 0,0 2 0,0-1 0,0 0 0,0 0 0,0 2 0,0 0 0,0 1 0,0 0 0,0-1 0,0 0 0,0-1 0,0 0 0,0 0 0,0 0 0,0-1 0,0 0 0,0 0 0,1 1 0,0-1 0,1 0 0,-1 0 0,-1 0 0,0 2 0,2 5 0,0-2 0,3 6 0,-3-3 0,2 2 0,1 1 0,-1 0 0,1-2 0,-1 0 0,-1-2 0,0-2 0,0-1 0,-2-2 0,2-2 0,-2 0 0,1 0 0,0-2 0,0 1 0,1 0 0,3 2 0,1 2 0,2 1 0,1-1 0,3 0 0,4 0 0,2-1 0,4 0 0,2-2 0,1-2 0,-1-1 0,-1-2 0,-5 0 0,-3-2 0,-2-5 0,-1-9 0,-1-8 0,-2-9 0,0-5 0,-6 15 0,0 5 0</inkml:trace>
  <inkml:trace contextRef="#ctx0" brushRef="#br0" timeOffset="143311">5077 216 24575,'16'-12'0,"-1"2"0,3-4 0,-1 1 0,6-4 0,-9 7 0,4 0 0,-13 9 0,1 0 0,0 4 0,0 11 0,1 9 0,0 9 0,2 6 0,1 0 0,1 0 0,0-2 0,-1-7 0,0-6 0,-2-7 0,-2-3 0,-1-5 0,0-3 0,-3-2 0,1-2 0</inkml:trace>
  <inkml:trace contextRef="#ctx0" brushRef="#br0" timeOffset="144636">5440 153 24575,'12'0'0,"0"0"0,0-2 0,1-1 0,-1-4 0,-1-3 0,-3-3 0,-3-1 0,-2 1 0,-1 0 0,-2 2 0,-2 3 0,-2 3 0,-5 3 0,-2 1 0,-2 0 0,-1 1 0,0 2 0,1 6 0,-2 10 0,4 7 0,-1 11 0,2 0 0,5 1 0,1 0 0,5-7 0,4-3 0,8-6 0,7-9 0,8-5 0,8-2 0,-3-8 0,-1-6 0,-5-11 0,-6-9 0,1-4 0,-3-3 0,-5 3 0,-3 3 0,-2 3 0,-3 5 0,-2 5 0,-1 1 0,-1 8 0,2-1 0,-1 8 0,2 0 0,-1 1 0,2 2 0,-1 5 0,2 4 0,1 4 0,0 2 0,0 0 0,-2-1 0,1 0 0,1-2 0,-2-5 0,2-1 0,-2-3 0,3-1 0,2-1 0,0-3 0,0-6 0,1-4 0,1-4 0,-3 1 0,2 2 0,1 3 0,-1 4 0,3 2 0,-2 2 0,2 0 0,7 4 0,-7 0 0,8 4 0,-8-1 0,2-2 0,4-1 0,-1-2 0,3-2 0,1-6 0,-1-5 0,-1-6 0,-5-2 0,-2-1 0,-4 3 0,-2 0 0,-3 2 0,-3 2 0,-1 0 0,-2 2 0,-3 2 0</inkml:trace>
  <inkml:trace contextRef="#ctx0" brushRef="#br0" timeOffset="144636">6199 0 24575,'0'7'0,"1"14"0,6 0 0,9-3 0,-5-9 0,2-1 0</inkml:trace>
  <inkml:trace contextRef="#ctx0" brushRef="#br0" timeOffset="146128">6818 0 23083,'8'4'86,"27"15"-86,0 0 0,-4-2 0,-6-6 0,-7-3 0,-7-4 0,-2-2 0,-5 0 0,-2-2 0</inkml:trace>
  <inkml:trace contextRef="#ctx0" brushRef="#br0" timeOffset="147311">6832 65 24575,'17'0'0,"-1"0"0,-1 0 0,-2 0 0,0 0 0,0 0 0,1 0 0,4 1 0,0 6 0,-1 5 0,0 7 0,3 10 0,3 3 0,0 1 0,-1 2 0,-1-3 0,0 1 0,3 1 0,4 4 0,-7-6 0,4 2 0,-8-12 0,-2-2 0,-2-5 0,-3-2 0,-2-5 0,-3-4 0,-3-2 0</inkml:trace>
  <inkml:trace contextRef="#ctx0" brushRef="#br0" timeOffset="147844">7272-1 24575,'-7'22'0,"-16"17"0,5-13 0,-2 2-1488,-7 8 1,-2 1 1487,-4 4 0,-1 2 0,0 0 0,0 1-651,10-14 0,0 1 1,0 1 650,1-1 0,0 2 0,0-1 0,-1 0 0,1 0 0,-1 2 0,-5 8 0,-1 1 0,3-3 0,1-3 0,2-1-268,-5 9 1,3-5 267,6-8 0,1 1 0,6-7 469,4-8 0,5-10 0,3-4 0</inkml:trace>
  <inkml:trace contextRef="#ctx0" brushRef="#br0" timeOffset="156015">3003 4796 24575,'-5'22'0,"-4"4"0,-7 13 0,5-13 0,-2 2-1149,1 3 0,-1 2 1149,-1 4 0,0 0 0,-1 1 0,2 1 0,2-5 0,1 0 0,0-2 0,2-2 242,2-2 1,1 0-243,1 17 437,1-1-437,2-13 0,5-10 0,12-10 1172,15-11-1172,21-10 0,-19-3 0,3-3 0,-1 0-1051,8-5 1,-1-1 1050,-3 1 0,1-2 0,-3 1 0,-1-1 0,-3 2-369,0 1 1,-1 1 368,-6 4 0,-2 1 0,18-9 0,-20 12 0,-10 4 0</inkml:trace>
  <inkml:trace contextRef="#ctx0" brushRef="#br0" timeOffset="156390">3350 4850 24575,'0'30'0,"0"12"0,0-14 0,0 3-1441,0 7 0,0 1 1441,0 4 0,0 1 0,0 3 0,0-1 0,0-3 0,0-2 0,0-6 0,0-2 0,0-3 0,0-1 912,0 17-912,0-2 474,0-7-474,0-12 0,1-10 0,0-9 0,0-3 0</inkml:trace>
  <inkml:trace contextRef="#ctx0" brushRef="#br0" timeOffset="156890">3645 4728 24575,'0'18'0,"0"8"0,0 11 0,0 9 0,0 4-489,0-22 0,0 0 489,0 1 0,0-1 0,0 23 240,0-8-240,0-8 0,0-8 0,13 3 0,-2-15 0,13-2 738,-1-20-738,6-13 0,0-12 0,-3-13-462,-5-3 462,-8 1 0,-4 0 0,-4 7 0,-2 4 0,-3 9 0,-4 5 0,-8 5 0,-7 2 0,-5 1 0,-2 1 0,0 0 0,12 7 0,0 1 0</inkml:trace>
  <inkml:trace contextRef="#ctx0" brushRef="#br0" timeOffset="157674">3988 4575 24575,'0'9'0,"2"5"0,3 6 0,5 8 0,3 7 0,0 3 0,5 10 0,-2-1 0,1 1 0,-2-2 0,-8-12 0,-1-4 0,-3-8 0,-2-7 0,1-8 0,1-32 0,0-6 0,0 4 0,1-1 0,7-20 0,2 2 0,1 7 0,1 4 0,-2 10 0,-2 8 0,-2 8 0,-2 5 0,0 6 0,-3 8 0,1 9 0,-3 8 0,-1 4 0,-1 3 0,0 0 0,0 4 0,0-2 0,0-3 0,0-3 0,-1-7 0,-2-3 0,-3-6 0,-3-4 0,1-4 0,0-3 0,0-2 0,5-1 0,-1 0 0</inkml:trace>
  <inkml:trace contextRef="#ctx0" brushRef="#br0" timeOffset="158782">4271 4886 24575,'0'29'0,"1"0"0,4 6 0,5 3 0,6 3 0,1 2 0,0-1 0,0-6 0,-3-4 0,-1-3 0,-3-8 0,-2-5 0,-4-9 0,-1-8 0,-3-10 0,-4-31 0,0 2 0,0 12 0,1 0 0,-5-15 0,2 0 0,1 1 0,1 1 0,4 5 0,0 5 0,-1 5 0,2 1 0,1 8 0,3 2 0,1 6 0,2 0 0,1 1 0,0 0 0,1 0 0,0 0 0,-1 2 0,0 2 0,-2-1 0,-1 1 0,-1-1 0,0 0 0,0-1 0,-1 1 0,-1 0 0,-2 1 0,-1-1 0,0 0 0,0 0 0,1 0 0,1 0 0,2 1 0,1 2 0,0 0 0,1 2 0,6 0 0,-4 0 0,4 0 0,-6 0 0,1 0 0,-2 1 0,1 2 0,-2 4 0,-1 4 0,-1 2 0,-2 2 0,-1 2 0,-3 0 0,-6 2 0,-3 0 0,-1-1 0,0-3 0,0-2 0,-1-3 0,-1-2 0,0-2 0,-2-1 0,1-3 0,-1-3 0,3-2 0,6 1 0,4-2 0</inkml:trace>
  <inkml:trace contextRef="#ctx0" brushRef="#br0" timeOffset="229443">3051 6112 24575,'18'-6'0,"15"-14"0,-4 1 0,4-2-2882,9-7 1,3-4 2881,-9 7 0,1-1 0,2-1-1012,4-3 1,2 0-1,1 0 1012,-9 7 0,1 0 0,0 1 0,2-1 0,5 0 0,1-1 0,0 2 0,-1 0 0,-6 3 0,-1 1 0,0 1 0,0 0 0,5-1 0,0 2 0,0 0 0,-1 0-90,2-1 0,-1 1 0,-2 0 90,-1 0 0,0 1 0,-2 1-506,14-5 0,-3 2 506,-6 1 0,-3 0 0,-6 4 0,-1 0 847,-2 1 0,-1-1-847,15-6 3526,-14 4-3526,-10 3 2780,-6 5-2780,-6 0 1790,-2 1-1790,0 2 0,-4 1 0,-1 2 0</inkml:trace>
  <inkml:trace contextRef="#ctx0" brushRef="#br0" timeOffset="262047">1681 12607 24575,'0'-15'0,"0"-8"0,0-16 0,-1 7 0,2-3-2520,0-10 1,2-3 2519,0 9 0,1-2 0,1-1-825,1-6 1,2-1 0,0 1 824,1 1 0,1 1 0,0 0 0,2-2 0,1 1 0,1 0 0,0 0 0,1 0 0,1 0 0,1 1 0,0 0 0,2 0 0,2-4 0,2 1 0,0 1 0,0 2 0,1 1 0,2 1 0,0 2 0,2 2 0,1 1 0,-3 6 0,0 1 0,2 2 0,-2 1 0,1 3 0,0 0 4,14-7 1,0 2-5,1 4 0,1 2 0,5 0 0,1 2 0,-2 6 0,-1 2 0,0 4 0,-1 2-312,-5 3 0,-1 3 312,-7 2 0,-1 1 1873,18 7-1873,-12 10 0,-4 11 0,-1 5 0,2 2 0,-2-6 3177,-1-7-3177,17-4 0,-14-12 0,22-8 0,-14-21 76,-15-1 1,2-4-77,1-5 0,0-4 0,2-5 0,-1-3-431,-10 12 0,1-1 1,-2 0 430,5-12 0,-1 2 0,0-1 0,-3 1-436,-3 6 1,-2 0 435,-4 9 0,0 1 0,9-23 0,-8 15 425,-3 12 0,-4 12 0,-4 5 0</inkml:trace>
  <inkml:trace contextRef="#ctx0" brushRef="#br0" timeOffset="263672">4176 9585 24575,'-5'0'0,"-2"0"0,0 0 0,-6 0 0,-5 0 0,-7 0 0,0 0 0,1 0 0,-2 4 0,3 6 0,0 5 0,3 5 0,4 3 0,4 3 0,5 1 0,4 0 0,3-5 0,0-2 0,4-3 0,7-2 0,8-5 0,12-4 0,0-5 0,3 0 0,-1-1 0,-6-2 0,-1-3 0,-8 0 0,-3 0 0,-8 13 0,-9 7 0,-4 11 0,-5 7 0,0 5 0,3 4 0,0 3 0,2-3 0,3-3 0,0-5 0,3-5 0,0-2 0,0-8 0,0-3 0,0-4 0,0-4 0,-1-2 0,-2-2 0,-3-2 0,-3-1 0,-3-3 0,-1-5 0,0-5 0,0-7 0,3-3 0,4-3 0,3-7 0,11-6 0,18-10-970,-5 19 1,4-1 969,4-4 0,4-2 0,-4 3 0,1-1 0,-2 2 0,0-2 0,-2 1 0,10-10 0,-4 2-460,-4-1 460,0-4 0,-5 7 0,-8 6 0,-5 9 0,-5 7 0,-3 5 1891,-1 4-1891,-2 3 508,0 4-508,-1 3 0,1 6 0,1 0 0,1 0 0,3-1 0,1-1 0,2 0 0,1-1 0,0-2 0,-2-2 0,-1-1 0,1 0 0,-1 0 0,0-1 0,2-4 0,5-4 0,-2 1 0,4 1 0,-2 5 0,1 7 0,2 7 0,-1 7 0,-2 9 0,0 0 0,-1-2 0,-1-4 0,-1-7 0,0-6 0,2-5 0,2-7 0,1-11 0,0-8 0,1-11 0,2-7 0,-1-1 0,0 0 0,-4 4 0,-2 7 0,-4 6 0,-3 3 0,-1 6 0,-2 4 0,-2 6 0,-8 2 0,-1 2 0,-7 4 0,3 6 0,1 5 0,2 7 0,4 1 0,4 1 0,4-2 0,8-5 0,15-3 0,17-6 0,9-3 0,4-1-419,-3-3 419,-2-2 0,-5-2 0,-7-4 0,-7-1 0,-8-2 0,-1 2 0,-11 3 0,-3 2 0</inkml:trace>
  <inkml:trace contextRef="#ctx0" brushRef="#br0" timeOffset="264239">5230 8834 24575,'11'3'0,"5"3"0,3 2 0,4 0 0,2 1 0,-2-3 0,0 0 0,3-3 0,-1-1 0,1-2 0,0-11 0,-3-10 0,2-18 0,-11 12 0,-2-1-269,0-1 1,-1 1 268,-1-2 0,-1 1 0,2-23 0,-5 6 0,-4 19 0,-1 8 0</inkml:trace>
  <inkml:trace contextRef="#ctx0" brushRef="#br0" timeOffset="265047">5559 8979 24575,'0'24'0,"0"11"0,0 17-1660,0-17 0,0 2 1660,0 6 0,0 1 0,1-1 0,0 1 0,0-1 0,2-1 0,0-3 0,2-2 238,1-5 1,2-1-239,-1-3 0,1-2 0,3 0 0,-3-11 0</inkml:trace>
  <inkml:trace contextRef="#ctx0" brushRef="#br0" timeOffset="303526">1530 11494 24575,'0'-20'0,"0"-5"0,0-12 0,0 8 0,0-2-1322,0-7 0,2-3 1322,4-7 0,3-5 0,-1 2-911,-2 13 0,0 2 0,2-2 911,4-14 0,2-1 0,-1 3 0,4-3 0,-1 4-126,1 1 0,0 1 126,0 3 0,2 2 0,-2 5 0,2 3-190,-2 6 1,0 3 189,0 2 0,1 2 1036,17-8-1036,-3 13 2678,1 8-2678,2 6 1772,0 1-1772,1 1 0,-4 0 0,-5 0 522,-2 0-522,-3 0 0,3 0 0,1 0 0,-4 0 0,0 0 0,-3 0 0,-3 0 0,-3 0 0,-4 0 0,-2 0 0,-2 0 0,1 0 0,-1 0 0,0 0 0,5-5 0,-1 4 0,4-5 0,-3 5 0,2-1 0,-2 0 0,0 0 0,0 1 0,0-1 0,2 2 0,-1 0 0,3 0 0,1 0 0,0 0 0,2 0 0,-3 0 0,-1 0 0,-1 1 0,2 1 0,0 2 0,0 1 0,0 1 0,-3-1 0,-1 1 0,-1 0 0,-2-2 0,0-1 0,-1-2 0,-1 1 0,0-1 0,0 1 0,-1-2 0,-2-4 0,-1-1 0,-1-3 0,0-2 0,2 0 0,1-4 0,2-4 0,7-14 0,8-17-1341,-4 13 0,3-3 1341,-3 5 0,1-2 0,2-1-1198,2-6 0,1-2 1,1-1 1197,2-2 0,0 0 0,1-1 0,-6 11 0,0 0 0,1 0 0,-1 0 0,4-8 0,0 2 0,0 0 0,-1 4 0,-1 0 0,0 2-523,-2 1 0,0 2 0,-1 0 523,5-7 0,-2 2-265,-1 2 1,-2 2 264,-5 9 0,-1 3 1824,5-10-1824,-8 15 3524,-3 9-3524,-2 5 0,-3 2 0,0 2 0</inkml:trace>
  <inkml:trace contextRef="#ctx0" brushRef="#br0" timeOffset="304396">1620 10914 24575,'0'16'0,"2"0"0,5 1 0,5 1 0,6 5 0,2-2 0,4 2 0,1 0 0,-1 1 0,-1 0 0,-3-3 0,-3-3 0,-4-7 0,-4-3 0,-3-3 0,-3-3 0,-2-1 0</inkml:trace>
  <inkml:trace contextRef="#ctx0" brushRef="#br0" timeOffset="304855">1829 10574 24575,'0'7'0,"0"1"0,0 0 0,0 5 0,0 8 0,0 8 0,0 3 0,0 5 0,0-3 0,0 0 0,-1 0 0,-1-4 0,1-2 0,2-7 0,2-6 0,0-5 0,1-3 0,-2-3 0,0-3 0</inkml:trace>
  <inkml:trace contextRef="#ctx0" brushRef="#br0" timeOffset="305388">1982 10423 24575,'3'4'0,"-1"2"0,-2 4 0,0 4 0,0 1 0,0 1 0,0 1 0,0 1 0,2 1 0,-1-1 0,2-3 0,1-2 0,-1-3 0,0-2 0,-1-3 0,0-1 0,-1-3 0,1 0 0</inkml:trace>
  <inkml:trace contextRef="#ctx0" brushRef="#br0" timeOffset="305822">2224 10366 24575,'0'14'0,"0"2"0,0 2 0,0 3 0,0 1 0,0-2 0,0 1 0,0 6 0,0-5 0,0 4 0,0-11 0,0-1 0,0-6 0,0-3 0</inkml:trace>
  <inkml:trace contextRef="#ctx0" brushRef="#br0" timeOffset="308630">2535 10431 24575,'0'13'0,"0"5"0,0 1 0,0 4 0,0 7 0,0 0 0,0 7 0,0 0 0,0-4 0,0-2 0,0-4 0,0-5 0,0-4 0,0-3 0,0-9 0,0-1 0</inkml:trace>
  <inkml:trace contextRef="#ctx0" brushRef="#br0" timeOffset="309305">2290 10498 24575,'0'17'0,"0"5"0,0 7 0,0 3 0,0 4 0,0 2 0,0 0 0,0 3 0,0-7 0,0-6 0,0-5 0,0-7 0,0-3 0,0-7 0,0-3 0</inkml:trace>
  <inkml:trace contextRef="#ctx0" brushRef="#br0" timeOffset="309897">2007 10529 24575,'0'15'0,"0"3"0,2 7 0,0 2 0,3 2 0,4 7 0,0-1 0,3-1 0,-1-5 0,-2-5 0,1 5 0,-2-3 0,0-1 0,-2-7 0,-1-4 0,-2-4 0,-1-5 0,-2-2 0</inkml:trace>
  <inkml:trace contextRef="#ctx0" brushRef="#br0" timeOffset="310597">1708 10632 24575,'0'20'0,"0"4"0,4 6 0,4 21 0,1-12 0,-1-11 0,0 0 0,4 7 0,4 2 0,1-3 0,0-4 0,0-3 0,-2-5 0,-2-3 0,-2-3 0,-2-5 0,-2-3 0,-4-4 0,0-2 0,-2-1 0</inkml:trace>
  <inkml:trace contextRef="#ctx0" brushRef="#br0" timeOffset="314464">1574 11322 24575,'16'4'0,"6"2"0,-1 0 0,11-1 0,-3-2 0,3 0 0,3 0 0,-3 1 0,4 0 0,-16-2 0,-5-2 0</inkml:trace>
  <inkml:trace contextRef="#ctx0" brushRef="#br0" timeOffset="323871">3142 8908 24575,'10'9'0,"7"2"0,8 2 0,2-1 0,-1-3 0,1-4 0,-2-2 0,0-1 0,-4-1 0,-7 0 0,-3 0 0,-2 0 0,-3 0 0,-3 0 0</inkml:trace>
  <inkml:trace contextRef="#ctx0" brushRef="#br0" timeOffset="324271">3388 8806 24575,'0'14'0,"0"6"0,0 7 0,0 7 0,0 1 0,0 5 0,0-4 0,0-2 0,0-4 0,0-5 0,0-1 0,0-4 0,0-4 0,0-7 0,0-4 0</inkml:trace>
  <inkml:trace contextRef="#ctx0" brushRef="#br0" timeOffset="324688">3416 8842 8191,'-16'11'0,"2"-3"5063,-2 3-5063,3-4 2818,2 1-2818,-1 1 1719,3-1-1719,-1 2 6784,1-1-6784,0 2 0,0 2 0,3-1 0,0 0 0,1-1 0,2-2 0,0-4 0,2-1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2T13:03:28.94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9181 5489 8228,'-6'5'0,"0"5"5067,-5 8-5067,2 14 0,-4 14 2243,8 9-2243,5 0 0,15-28 0,8-5 0,1-9 0,6-7 0,13-7 0,8-8 0,-3-2 0,5-5 0,-1-3 0,-16 5 0,1 0 0,-6 1 0,10-8 0</inkml:trace>
  <inkml:trace contextRef="#ctx0" brushRef="#br0" timeOffset="253">9307 5765 8191,'15'-33'0,"8"6"0,6-4 321,0 4 0,2-2 0,3 0-321,-2 2 0,1-1 0,2 0 0,1 1 0,3-1 0,2 2 0,0 0 0,0 0 0,0 1 0,0 0 0,0 1 0,1 1 0,1 2 0,1 1 0,-1 1 0,1 1 0,8-1 0,-1 2 0,-1 1 0,-5 1 0,-2 1 0,-1 1 0,12 1 0,-4 1 599,-16 5 1,-4 0 0,7-4 0,-23 10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31T13:49:38.44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26967 8910 24575,'-6'-15'0,"0"2"0,-2 2 0,-5 2 0,-12 0 0,-11 4 0,-12 3-579,19 1 0,-2 1 579,-2-1 0,-2 1 0,-2 0 0,-1 0 0,0 0 0,0 0 0,2 0 0,0 0 0,2 0 0,0 2 0,3 0 0,0 2-251,2 0 0,1 2 251,1 1 0,0 2 0,-21 13 0,8 1 0,1 7 0,2 8 0,18-15 0,1 2-604,-2 5 0,2 2 604,1 4 0,1 2 0,3 2 0,1 2 0,4 0 0,1 2-800,3 0 1,1 0 799,1 1 0,2 1-670,5 6 1,4 0 669,1-14 0,3-1 0,2 0 0,5 1 0,3-1 0,3-3 0,1-2 0,2-3 0,1-2 0,1-4 0,1-2 0,3-2 0,4-3 0,3-1 0,2-1 0,-4-3 0,2 1 0,-3-3 0,3 0-664,5 1 1,4 0 0,0 0 0,-4-3 663,0-3 0,-3-2 0,1 0 0,5 0 0,0 0 0,0-1-359,-2 0 1,0-1-1,-1 1 359,-5-1 0,-2 1 0,-1-1 48,13-1 0,-1-2-48,-8 0 0,-2-2 0,-6 0 0,-1-1 748,-2 0 0,-2-2-748,21-7 0,-9-3 0,-5-6 0,-6-6 0,-6-9 0,-8-5 0,-3-10 972,-9 21 0,0-1-972,-1-5 0,-1-2 0,-2-5 0,-2-2 0,-3 1 0,-4 0 368,-4 0 1,-5 2-369,-6 1 0,-4 3 0,-5 4 0,-4 3 0,-5 2 0,-4 3 0,-2 5 0,-2 3-261,14 9 1,-1 2 0,0 0 260,-1 1 0,0 2 0,0 1 0,-16-1 0,1 2-596,1 1 1,0 2 595,6 0 0,-1 1 0,5 1 0,-1 2 0,1 0 0,-9 6 0,1 2 0,9-2 0,-2 1 0,3 4 0,-6 9 0,3 4 0,-1 4 0,1 3-384,1 3 1,2 3 383,13-12 0,-1 2 0,3 1 0,1 1 0,1 2 0,3 0 0,1 0 0,2 1 0,2 1 0,2 4 0,2 1 0,3 1-250,0 2 0,1 1 1,4-1 249,4 1 0,3 0 0,3-1 0,2-2 0,4-1 0,3-2 0,4-4 0,5-1 0,2-4 0,4 0 0,3-3 0,2-2 0,1-3 0,1-2 0,1-2 0,2-1 0,0-2 0,0-2 0,-2-3 0,0-2 0,1-2 0,4-2 0,0-3 0,0-2 0,2-2 0,-1-4 0,1-2-324,2-5 1,0-2-1,-1-5 324,-11 4 0,-1-3 0,0-1 0,-2-3 0,-1-1 0,-2-3 0,0-2 0,-1 0-473,0-4 0,0-2 0,-1-1 0,-1-1 473,0-2 0,-1-1 0,0-1 0,-2 0 0,-2 1 0,0 0 0,-2-1 0,-1 0-188,-3 1 0,0 0 0,-3 0 0,0 0 188,0-10 0,-2 0 0,-2 1 6,-2 5 0,-2 1 0,-3 0-6,-1-1 0,-3 1 0,-4 1 260,-6 8 1,-3 1 0,-6 4-261,-7 4 0,-4 4 0,-4 3 0,-8 2 0,-3 4 0,-2 4 265,0 4 1,-2 3 0,0 3-266,-2 1 0,-1 4 0,0 1-142,12 2 1,0 1 0,0 2 0,-1 1 141,-1 2 0,-1 2 0,1 1 0,-1 1 0,-1 2 0,-1 1 0,1 0 0,0 1 0,1 0 0,1 1 0,-1 0 0,2 1 0,0 0 0,0 0 0,2 0 0,-1 1 0,2 1 0,1 0 0,0-1 0,4-2 0,-13 9 0,5-3 0,10-6 0,1 1 0</inkml:trace>
  <inkml:trace contextRef="#ctx0" brushRef="#br0" timeOffset="2421">18659 12895 24575,'2'-12'0,"7"-6"0,12-7 0,13-11-1244,-11 14 0,1-2 1244,2-1 0,1-2 0,2-1 0,2-2-1090,3-3 1,2 0 1089,3-5 0,2 0-476,-11 11 0,1 0 0,-1 0 476,1-1 0,-1 1 0,1-1 0,0 1 0,0 1 0,0-1 0,0 1 0,-1-1 0,1 1 0,-1-2 0,0 1 0,1-1 0,3-3 0,1 0 0,0-1-975,-1 1 1,-1-1 0,2-1 974,4-3 0,2-1 0,0 0 0,-2 1 0,1 0 0,0 1 0,-2 1 0,1 1 0,0 1 0,2-2 0,0 1 0,0 1-365,-5 5 1,-1 1 0,0 0 364,2 0 0,0 0 0,-1 1 0,-2 1 0,0 1 0,-1 1 141,14-9 0,-2 1-141,-3 3 0,-3 1 0,-2 1 0,-2 0 0,-3 2 0,-1 1 0,-3 1 0,0 0 0,2 0 0,1-1 488,0 2 1,0 0-489,3-1 0,0-1 0,5-1 0,0-1 0,0 0 0,0 0 0,-3 2 0,-1 1 0,-1 1 0,-2 1 0,-1 1 0,-1 1 0,-2 1 0,1-1 0,3-2 0,0-1 0,-1 0 0,0 0 0,1-1 0,-1 0 0,0-1 0,0 1 0,-2 0 0,0 0 0,2-1 0,1-2 0,12-7 0,0-2 0,-9 9 0,-1-1 0,12-7 0,0 1 0,-15 11 0,0 1 0,2-2 0,0 0 0,0 1 0,-1 0 0,0 1 0,-1 1 0,0 0 0,0 0 1158,-1 1 1,0 0-1159,-1 1 0,1 0 0,0 2 0,0-1 0,0-1 0,0 1 0,2 0 0,0 0 0,1 0 0,0-1 0,0-2 0,-1 0 0,1 0 0,-1 0 0,-3 0 0,0 0 0,0 0 0,0 0 0,0 0 0,2 0 607,2-2 0,2-1-607,2 0 0,2-1 0,1-1 0,1 2 0,-1 0 0,1 0 0,0 2 0,-1-1 0,2 1 0,0-1 0,-1 1 0,0 0 0,2-1 0,-1 1 0,0-1 0,0 1-81,2 0 0,0-1 81,2 0 0,0 0 0,3-1 0,0-1 0,-14 7 0,-1 0 0,2-2 0,9-6 0,1-2 0,-2 2 0,-9 4 0,-2 2 0,1-2 0,7-5 0,1-2 0,-4 2 0,1 0 0,-2 1 0,2-1 0,1 0-144,-2 1 1,1 1 143,-1 1 0,0 1 0,0 1 0,0 0 0,-4 4 0,0 0-48,-1 2 1,-1 1 47,0 1 0,-1 0 0,-2 2 0,0-1 448,0 1 0,-1-1-448,24-5 0,-8 2 0,0 0 0,-6 2 0,1-2 0,-2 0 0,3 1 0,2-1 1841,-3 4-1841,2 1 1650,-5 1-1650,-1 0 1015,-4 1-1015,-2 0 444,-1 3-444,-2-1 19,0-1-19,-1-1 0,-12 2 0,-1-1 0</inkml:trace>
  <inkml:trace contextRef="#ctx0" brushRef="#br0" timeOffset="3237">25826 8323 8191,'-4'-2'0,"8"0"5063,8 1-5063,7 1 2818,8 0-2818,0 0 0,-3 0 1719,-1 0-1719,-5 0 6784,-3 0-6784,1 0 0,-4 2 0,-5 6 0,-3 5 0,-3 6 0,-3 7 0,-7 4 0,-8 6 0,-5 0 0,-5-2 0,-1-2 0,-1 2 0,7-13 0,6-2 0,11-15 0</inkml:trace>
  <inkml:trace contextRef="#ctx0" brushRef="#br0" timeOffset="5379">10946 9697 24575,'0'11'0,"0"8"0,0 14 0,0 14 0,0-17 0,0 3-1013,0 3 1,0 3 1012,0 4 0,0 2-764,0 4 0,0 0 764,0 1 0,0 0 0,0-6 0,0-1-402,0-5 1,0-1 401,0-5 0,0-1-61,0 1 0,0-2 61,1 15 1299,1-7-1299,-1-24 515,1-2 0,-2-6 0,0-2 0</inkml:trace>
  <inkml:trace contextRef="#ctx0" brushRef="#br0" timeOffset="6021">11568 9683 24575,'0'17'0,"0"6"0,0 13 0,0 15-1602,0-17 1,0 2 1601,1 7 0,0 1 0,1 4 0,1 1 0,1 1 0,2-1 0,-1-6 0,2-2 0,-2-5 0,1-2 0,3 17 1008,-3-13-1008,-2-1 525,-2-9-525,0-6 0,0-6 0,-1-10 0,-1-1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31T13:50:27.15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6287 10375 24575,'-15'0'0,"0"0"0,6 0 0,-1 0 0,-1 0 0,-1 0 0,-1 3 0,1 6 0,-1 8 0,0 9 0,3 4 0,2 7 0,4 0 0,4 1 0,0-1 0,0-5 0,1-4 0,6-3 0,11-5 0,16-5 0,-7-10 0,2 0-753,6-1 0,2-2 753,7 1 0,2-1 0,3-1 0,-1 0 0,-4 0 0,-2-1 0,-1 0 0,-2 0-309,-6 1 1,-1-2 308,-3-1 0,-2-1 0,24-6 0,-12-4 0,-8-10 0,-6-19 0,-10 2-195,-9 10 1,-2-1 194,-2-16 0,-7-6 0,-12 2 0,2 26 0,-3 2 0,-4 2 0,-3 2 0,-1 3 0,0 2 0,0 3 0,0 2 0,-24-2 0,5 5 0,1 4 0,20 1 0,7 1 0</inkml:trace>
  <inkml:trace contextRef="#ctx0" brushRef="#br0" timeOffset="2784">7995 8110 24575,'-1'21'0,"-4"6"0,-7 13 0,-7 8-1076,9-21 1,-2 1 1075,-2 4 0,1 1 0,-2 5 0,0 2-1194,-2 5 1,0 3 1193,4-13 0,0 1 0,0 1-525,0 2 1,-1 1 0,0 0 524,-1 1 0,0 1 0,-1-1 0,0 2 0,-1 0 0,0 0 0,0 0 0,1-1 0,-1 1 0,2-2 0,-1 1 0,1-2 0,-3 11 0,1-3-404,3-7 1,1-2 403,1-7 0,1-2 774,-4 14-774,2-6 0,9-18 0,1-10 0</inkml:trace>
  <inkml:trace contextRef="#ctx0" brushRef="#br0" timeOffset="3217">7311 9691 8191,'0'11'0,"0"-3"5063,0 1-5063,0-1 2818,0 1-2818,2 4 1719,2 1-1719,3 2 6784,6 1-6784,4 0 0,4-1 0,5-4 0,0-5 0,1-3 0,2-4 0,7 0 0,0-1 0,3-9 0,-3-11 0,-18 7 0,-2-3 0</inkml:trace>
  <inkml:trace contextRef="#ctx0" brushRef="#br0" timeOffset="20067">26693 7983 24575,'-8'0'0,"-3"0"0,-4-3 0,-3-1 0,1-1 0,0-3 0,1 0 0,-5-4 0,-3-1 0,1 0 0,-1-2 0,1 0 0,3-2 0,1-1 0,2 0 0,0 0 0,4 2 0,-1 2 0,0 0 0,1 0 0,-8-7 0,7 8 0,-6-4 0,7 7 0,-2-1 0,0 0 0,0 1 0,-1 0 0,-1 1 0,-1-1 0,1 2 0,-1-1 0,3 1 0,-1 0 0,1 0 0,0 2 0,1 2 0,2 0 0,1 1 0,1 1 0,-2 1 0,1 1 0,-1-1 0,0 1 0,2 0 0,0 0 0,1 0 0,0 0 0,1 0 0,-1 0 0,1 0 0,1 0 0,-4 0 0,5 0 0,-4 0 0,3 0 0,1 0 0,-1 0 0,1 0 0,1 0 0,-1 0 0,1 0 0,0 1 0,0 1 0,1 2 0,-1 0 0,1 1 0,-1-1 0,-1 1 0,-1 2 0,-1 1 0,-2 3 0,-1 2 0,-1 2 0,-1 0 0,-1 1 0,0 1 0,-1-1 0,1 1 0,2-2 0,0 0 0,2-1 0,-1-2 0,1 0 0,0 0 0,-3 3 0,-2 1 0,1 2 0,-1 0 0,2-1 0,-1 1 0,-1-2 0,2 2 0,0-2 0,3-1 0,0 0 0,0 0 0,1-1 0,0-1 0,-1 1 0,1 1 0,-1 5 0,0 0 0,0 2 0,2-1 0,0-2 0,1 0 0,0 2 0,2 1 0,0 2 0,0 1 0,1 0 0,-4 16 0,5-14 0,-3 12 0,2-15 0,1 3 0,-1 0 0,2-1 0,0 0 0,2 0 0,-1-1 0,1 1 0,0-2 0,0-1 0,-1 3 0,-1-1 0,0 0 0,0-1 0,2-2 0,-2-1 0,0-1 0,1-1 0,0-1 0,1 0 0,0-1 0,-1-1 0,1 1 0,0 0 0,0 1 0,0 1 0,0 0 0,0 0 0,0 6 0,0-7 0,0 8 0,0-8 0,0 4 0,1 2 0,2 2 0,2 1 0,1 1 0,1 0 0,0-2 0,0 0 0,0-2 0,2-1 0,0 0 0,2-2 0,-1-1 0,4 1 0,0-2 0,-1-1 0,1 0 0,-2-4 0,2 0 0,1-1 0,0-2 0,1-1 0,2-1 0,2 1 0,3-1 0,2 0 0,0 0 0,1 0 0,7 1 0,-11-5 0,8 2 0,-12-4 0,2-1 0,-1 0 0,0-2 0,3 0 0,1 0 0,1 0 0,0 0 0,0 0 0,-1 0 0,-3 0 0,-2 0 0,-1 0 0,-2-1 0,1-2 0,0-2 0,1-4 0,2 0 0,-1 0 0,1-1 0,1 0 0,-1 1 0,0 0 0,0 0 0,-1 0 0,-1-2 0,1-3 0,0-3 0,9-12 0,-7 8 0,6-9 0,-10 14 0,0-1 0,-2 4 0,-1 1 0,-3 3 0,-1-1 0,-1-1 0,0-1 0,-1-5 0,0-2 0,-1-3 0,-1-1 0,0 0 0,-2 1 0,-1 1 0,0 1 0,-1 1 0,0-2 0,1-1 0,-1 1 0,0 2 0,0 2 0,1 1 0,-1 1 0,1 3 0,-2 2 0,0 1 0,0 2 0,0-5 0,0 4 0,0-7 0,0 1 0,0-4 0,0-4 0,0-1 0,0 2 0,0 1 0,0 2 0,0 1 0,0 3 0,-1 0 0,-2 2 0,-2 0 0,0 1 0,0 1 0,0 0 0,0 0 0,0 0 0,-2-1 0,0-1 0,0 1 0,-1-1 0,2 1 0,-1 1 0,0 0 0,0 1 0,-1-1 0,0 0 0,1 1 0,-1-1 0,-1-2 0,2 3 0,-2-4 0,4 5 0,0-2 0,-2 0 0,0 1 0,0 1 0,0-1 0,2 2 0,-1 0 0,2 1 0,0 1 0,0 0 0,1 2 0,0 0 0,1 0 0,1 0 0,-1 0 0,-1 0 0,2 2 0,0-1 0</inkml:trace>
  <inkml:trace contextRef="#ctx0" brushRef="#br0" timeOffset="27738">24292 7189 24575,'0'0'0</inkml:trace>
  <inkml:trace contextRef="#ctx0" brushRef="#br0" timeOffset="28129">24831 7189 24575,'0'0'0</inkml:trace>
  <inkml:trace contextRef="#ctx0" brushRef="#br0" timeOffset="28867">24765 7665 24575,'0'0'0</inkml:trace>
  <inkml:trace contextRef="#ctx0" brushRef="#br0" timeOffset="38200">23309 11563 24575,'-15'0'0,"-8"0"0,-14 0 0,-17 0-1876,20 0 1,-2 0 1875,-11 0 0,-4 0-961,-2 1 0,-1 1 961,15 1 0,-1 0 0,0 2 0,1 0 0,0 1 0,1 0 0,-15 7 0,-1 0 0,16-3 0,1 0 0,-1 0 0,1 1 0,1 1 0,-1 0 0,-2 1 0,0-1 0,1 1 0,0 0 0,0-1 0,0 1 0,1-1 0,0 1 0,0-1 0,2 0 0,0-1 0,0 0-185,-17 6 1,2 0 184,4 0 0,1-1 0,4 0 0,1-1-314,6-3 0,2 1 314,2 0 0,1-1 0,-20 13 553,20-10 1,2-1-554,-9 9 2278,-1-1-2278,17-7 1929,2-1-1929,1 0 869,3 0-869,1-3 487,0 1-487,1 0 0,0 0 0,-2 4 0,0-2 0,0 0 0,0 0 0,3-3 0,0-1 0,-1-1 0,-1-1 0,-3 0 0,-3 0 0,-3 2 0,-3 1 0,0 2 0,-3 0 0,0 2 0,1 1 0,3 2 0,1-1 0,6-2 0,2-1 0,4-3 0,3-1 0,0-2 0,3-1 0,1-1 0,1 0 0,0-1 0,-3-1 0,-5-2 0,-12-2 0,-12 0 0,-12-2-370,19 1 0,-1 0 370,-2-1 0,-1 0 0,3 0 0,-1-1 0,1 1 0,1 0 0,0-1 0,0 0 0,-18-2-146,-1 0 146,5-2 0,5 0 0,-1-5 0,3-1 0,2-1 0,1-1 735,0-1-735,2 0 151,0 1-151,3 1 0,2 2 0,1 1 0,2 0 0,0 0 0,-7-6 0,4 1 0,-7-6 0,4 0 0,-3-3 0,-6-2 0,-4 1-510,-6 1 510,-1 3 0,1 6 0,19 8 0,0 0 0,-1 1 0,0 1 0,0-1 0,-1 0 0,-1-1 0,-1 0 0,3 1 0,0 0 0,-1-2 0,0 1 0,-2-3 0,0 0 0,5 0 0,-1 0 0,0-1 0,0 1 0,-3-1 0,0 2-626,-4 0 0,-1 0 626,-2 2 0,-2 0 0,-1 2 0,-1 1 0,1 1 0,0 1 0,2 1 0,-1 0 0,1 2 0,0-1 0,1 1 0,1-2 0,1 0 0,0-2 0,2-1 0,0-1-289,3-1 0,0-1 289,2-1 0,1 0 0,-21-8 0,19 5 0,0 0 0,-9-5 0,13 5 0,0 0 0,-9-5-29,-2-3 29,-1 0 0,3 0 462,3 1-462,0 1 1242,4 2-1242,2 2 632,1 1-632,3 6 33,1 0-33,0 4 0,0 1 0,2 1 0,-1 1 0,2 0 0,-1 0 0,-1 0 0,0 0 0,2-2 0,1 0 0,1-2 0,1-3 0,-1-2 0,0-2 0,1 1 0,-1 0 0,1 3 0,1 2 0,-2 2 0,4 2 0,-2 1 0,3 0 0,-2 3 0,0 5 0,-4 8 0,0 6 0,-1 2 0,0 2 0,-3 6 0,6-7 0,2 3 0,7-11 0,2-2 0,1-3 0,2 0 0,1 0 0,0 3 0,0 6 0,0 6 0,0 6 0,1 1 0,3 8 0,1 0 0,3 3 0,1 3-583,5-1 583,4 4 0,-7-25 0,3 0 0,10 8 0,4-1 0,-6-6 0,1 0-814,12 8 1,2 0 813,-7-5 0,-1-1 0,4 5 0,-1 2-1064,1 2 0,0 1 1064,0 3 0,-1 2 0,1 0 0,-1 2 0,-11-16 0,0 1 0,0 0-756,2 1 1,-1 1 0,1 1 755,0-1 0,0 0 0,1 1 0,2 1 0,0 0 0,0 1 0,1 0 0,0-1 0,0 1 0,0-1 0,-1 0 0,-1 0 0,0 0 0,0 0 0,-1 1 0,-2-3 0,-1 1 0,-1-1 0,4 9 0,-1-2 0,-4-6 0,-1 0-22,-4-6 1,-1-1 21,10 22 0,-11-22 0,0 0 0,10 22 0,0-6 0,1-1 0,2-5 0,5 4 0,2-2 0,0-2 0,2 3 0,-6-5 0,-1 2 1232,-1-1-1232,-7-14 0,-1 0 0,10 10 1986,8 4-1986,-12-19 2784,5-1-2784,5-5 645,4-4-645,3-5 0,8-13-1170,-17-3 0,3-5 1170,8-7 0,1-3 0,-12 8 0,0-1 0,0 0-855,3-1 0,0 1 0,0 0 855,0 1 0,1 2 0,0-1 0,0 2 0,0 0 0,0 0 0,-2 1 0,0 1 0,-1 1 0,7-4 0,0 2 0,-3 0 0,1 0-646,-2 2 0,1 0 646,2-3 0,2-1 0,0 0 0,-1-2 0,-4 3 0,-1-2 0,-2-1 0,-1-1 0,1-1 0,-1-2 0,0 0 0,-1-2 0,-2 0 0,0-1-442,-2 3 0,0 0 442,1-3 0,0 0 0,-3 2 0,0 0 0,-1 2 0,-1-1 660,0 1 1,0 0-661,12-14 0,-2 1 0,-5 1 2344,-4 3-2344,-3-2 0,0-1 1543,-1 5-1543,-4 2 1228,-2 7-1228,-4 6 549,-2 6-549,0 4 96,-1 4-96,0 2 0,1 0 0,0 1 0,2 3 0,1 3 0,0 5 0,3 3 0,4 3 0,4 4 0,3 2 0,7 6 0,2 4-508,3 2 508,-1 4 0,-1 1 0,-3 0 0,-1 2 0,-1-1 0,-3 0 0,-7-14 0,0 0 0,6 9 0,-8-14 0,0-1 0,6 1 0,5 0 0,2-3 0,6-4 0,6-3 0,4-2 0,5-3 0,-6-4-625,5-2 625,4-2 0,0-3 0,-3-5 0,-3-9 0,-23 5 0,0-3-711,4-4 0,1-1 711,5-5 0,1-2-853,2-2 1,0-2 852,3-3 0,-1-2 0,-13 10 0,1 1 0,-1-2-741,1 0 0,-1 0 1,1-1 740,0-1 0,0 1 0,0-1 0,0 0 0,-1 0 0,0 0 0,0 0 0,-1 0 0,0 0 0,-1 1 0,-1 0 0,1 0-457,9-11 1,-1 1 456,-2 1 0,0 2 0,-5 6 0,-1 2 227,-1 2 0,-2 1-227,-1 1 0,1 1 0,4-3 0,1 0 0,-5 3 0,1-1 0,3-2 0,-1 0 0,11-13 0,-18 17 0,-1 0 0,12-18 1504,-2-3-1504,-5 1 0,-4-1 0,-2-2 0,-5 5 2387,-2 5-2387,-4 7 1820,-3 8-1820,-1 5 830,-2 5-830,-1 2 400,-2 3-400,-4-1 0,-5-1 0,-4-4 0,-1-4 0,-2-5 0,-2-5 0,-1-2 0,-3-2 0,-1 2 0,2 2 0,1 4 0,3 3 0,2 1 0,-1 1 0,7 2 0,-2-1 0,10 9 0,0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31T13:51:47.20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16840 6003 8586,'-7'-3'0,"1"2"5099,-5 2-5099,-1 7 2760,-3 3-2760,-5 10 1664,8-6-1664,-3 5 6466,8-9-6466,2 5 0,1 0 0,2 0 0,2 1 0,-1 0 0,1 3 0,0 3 0,0 0 0,3-1 0,3-1 0,3-4 0,5 0 0,-2-1 0,0-4 0,0 0 0,0-4 0,3-2 0,3 0 0,3-2 0,0-2 0,2-2 0,-1 1 0,1-1 0,1-3 0,-3-3 0,2-4 0,-1-3 0,2-6 0,-5 4 0,0-7 0,-7 5 0,0-3 0,-1 0 0,-4 0 0,-2-1 0,-3 0 0,-1 1 0,-3 3 0,-5 2 0,-5 0 0,-4 3 0,0-1 0,-1 1 0,2 2 0,-1 0 0,0 1 0,-1 0 0,-1-3 0,-1 1 0,1 1 0,0 1 0,4 3 0,1 1 0,2 1 0,6 3 0,1 0 0</inkml:trace>
  <inkml:trace contextRef="#ctx0" brushRef="#br0" timeOffset="1817">19034 5956 24575,'-3'8'0,"1"2"0,2 1 0,0 4 0,0 3 0,0 0 0,0 3 0,0 0 0,0 2 0,0 0 0,0 3 0,0-4 0,0-2 0,0-1 0,0-3 0,3-1 0,1-4 0,5-2 0,7 1 0,0-4 0,7-1 0,-2-3 0,3-2 0,1 0 0,2-1 0,-2-2 0,-1-3 0,-3-2 0,-3-1 0,0 0 0,-4-1 0,-2 0 0,-4 1 0,-1 0 0,-3-1 0,1-2 0,1-7 0,-1-3 0,-1-4 0,-2-1 0,-1-1 0,-1 2 0,0 2 0,0 4 0,0 3 0,-1 4 0,-3 3 0,-3 1 0,-3 2 0,-1 0 0,1 2 0,-1 2 0,0-1 0,-2-1 0,-3-1 0,0 0 0,-1 0 0,0 2 0,1 1 0,-1 1 0,-1 1 0,2 1 0,-1 0 0,0 0 0,2-1 0,-1-1 0,4 1 0,3-1 0,1 2 0,2 0 0,0 0 0,1 0 0,0 0 0,2 0 0,1 0 0</inkml:trace>
  <inkml:trace contextRef="#ctx0" brushRef="#br0" timeOffset="16054">16906 13495 24575,'0'-15'0,"0"-7"0,0-11 0,2-2 0,3 0 0,3 4 0,4 1 0,1 3 0,-4 5 0,-3 9 0,-3 7 0,1 3 0,-1 3 0,-1 4 0,1 2 0,-2 3 0,1 1 0,0 1 0,0-1 0,3 3 0,-3-5 0,4 4 0,-1-5 0,1 2 0,-1-2 0,-1-1 0,-2-3 0,-1-1 0</inkml:trace>
  <inkml:trace contextRef="#ctx0" brushRef="#br0" timeOffset="16721">16887 13340 24575,'0'12'0,"0"2"0,0 14 0,0 5 0,0 5 0,0 10 0,0-2 0,4-10 0,2 1 0,-2-9 0,1-1-502,4 10 0,2 0 502,6 16 0,-7-24 0,0 0 0,-1-2 0,0 0 0,0 2 0,0 0 0,-1-2 0,0-1 0,6 25 0,0 1 0,-2-12 172,2 4-172,-2-5 0,0-3 0,1 1 0,-4-6 0,1-4 0,-1-1 0,-1-2 754,3 2-754,2 4 78,2-2-78,0 0 0,-1-5 0,-1-5 0,-2-5 0,-6-6 0,0-3 0</inkml:trace>
  <inkml:trace contextRef="#ctx0" brushRef="#br0" timeOffset="19167">17829 15077 24575,'0'14'0,"0"8"0,0 7 0,0 13 0,0-14 0,0 1-648,0 6 0,0 0 648,0 5 0,0 0 0,0 1 0,0-1 0,0-4 0,0-2 0,0-3 0,0 0 236,0 20-236,0-7 0,0-7 0,0-13 0,0-9 0,0-8 0,0-4 0,0-1 0</inkml:trace>
  <inkml:trace contextRef="#ctx0" brushRef="#br0" timeOffset="21296">18570 15230 24575,'-5'-2'0,"-2"-1"0,0 3 0,-2 0 0,-5 0 0,0 3 0,-3 5 0,-1 8 0,-1 10 0,-3 9 0,3 2 0,1 4 0,5-1 0,5-1 0,3 3 0,3-1 0,1 2 0,1-1 0,2-5 0,7-8 0,11-8 0,13-11 0,12-4 0,3-4 0,3-10 0,-23-4 0,-2-2 0,12-10 0,-16 4 0,-4-1 0,3-8 0,-3-4 0,-9 14 0,-4 4 0</inkml:trace>
  <inkml:trace contextRef="#ctx0" brushRef="#br0" timeOffset="22104">19190 15152 24575,'0'19'0,"0"15"0,0 16-1417,0-17 0,0 2 1417,0 4 0,0 1 0,0-1 0,0-1 0,0-2 0,0 0 13,0-4 0,0-1-13,0-1 0,0-1 0,0 0 0,0-1 663,0 25-663,0-13 0,0-12 0,0-13 0,0-8 0</inkml:trace>
  <inkml:trace contextRef="#ctx0" brushRef="#br0" timeOffset="46187">25545 8289 24575,'-5'-6'0,"-2"5"0,-3 12 0,-3 8 0,3 3 0,3 2 0,4-1 0,3 1 0,0 3 0,0 3 0,2-3 0,8-4 0,12-8 0,19-8 0,-12-5 0,2-1-489,5 0 0,1-1 489,-2-1 0,0-1 0,2-2 0,1-3 0,-6-1 0,0-3 0,3-7 0,-3-3 0,-7 5 0,-2-1 0,-3-6 0,-3-1 0,0-13 0,-6-4 0,-5 2 0,-8 5 0,-11 6 978,-13 8-978,-10 7 0,-5 5 0,-3 5 0,-3 3 0,-1 0 0,0 0 0,0 1 0,4 5 0,7 2 0,5 4 0,8 2 0,11-6 0,2-1 0</inkml:trace>
  <inkml:trace contextRef="#ctx0" brushRef="#br0" timeOffset="74179">22593 6236 24575,'14'0'0,"5"0"0,11-2 0,6-4 0,8-4 0,1-3-883,6-2 883,-24 9 0,1 0 0,0 1 0,0 1 0,0 0 0,0 1 217,20 1-217,-6 0 0,-5 2 0,-4 0 0,4 0 0,-4 0 0,1 2 666,-5 3-666,-4 1 0,0 2 0,-3-2 0,2 0 0,1-3 0,1-1 0,1 0 0,3 0 0,-2 1 0,0 1 0,7 4 0,-14-2 0,10 2 0,-11-2 0,5 1 0,1 0 0,2-1 0,-1 1 0,2 0 0,-2 0 0,2 0 0,-1-1 0,0-1 0,0 0 0,1-1 0,0 0 0,1-1 0,8-1 0,1 0 0,5-1 0,3-1 0,-2 0 0,3 0 0,0 0 0,0 0 0,1 0-421,1 0 421,-2 0 0,-1 0 0,-4 0 0,3 0 0,-3 0 0,-5 0 0,5 0 0,-3 0 0,4 0 0,4-1 0,-4-1 0,2-2 0,0-1 0,-2-1 0,-3 0 0,-5 2 0,-4 2 0,-4 2 0,-5 0 0,-4 0 0,-2 0 421,-5 0-421,0 0 0,-4 0 0,1 0 0,0 0 0,-2 0 0,10 0 0,12 0 0,17 2 0,-17-1 0,2 2-563,0 0 0,1 1 563,6 2 0,2 1-1304,8 0 1,1 2 1303,-10-3 0,1 1 0,1-1-876,3 2 0,0-1 0,1 1 876,0-1 0,-1 1 0,0-1 0,-5 0 0,-1-1 0,-1 1-549,13 1 0,-2 0 549,-6-1 0,-1-1 0,-5-1 0,-1 0 175,-2 1 1,0-1-176,-4 1 0,-1 0 0,20 8 2032,-8 1-2032,-4 0 2867,-1-1-2867,-4 0 1542,8 4-1542,-11-7 602,4 2-602,-14-8 65,1 1-65,-1 1 0,-1-1 0,-3 0 0,-2 1 0,0 1 0,0 2 0,-1 1 0,1-1 0,0 0 0,-1-2 0,0 2 0,-1-2 0,0-1 0,0 1 0,0-1 0,2 3 0,-1 1 0,0 2 0,0 2 0,0 1 0,0 2 0,1 1 0,-1 2 0,-1 0 0,-2 2 0,1 4 0,-3 1 0,0 0 0,-1 1 0,-1 0 0,-3 4 0,1 2 0,0 0 0,0 1 0,0-1 0,-1 3 0,1-2 0,0-1 0,2 1 0,-2-1 0,0 4 0,-1 6 0,-1-5 0,0-2 0,0-2 0,0 3 0,0 6 0,0 3 0,-1 0 0,-2-5 0,-4 3 0,-4-3 0,-1-1 0,-1-1 0,2-3 0,0-3 0,-3-1 0,-1 1 0,-3-3 0,-2 2 0,2-3 0,-2-1 0,1-1 0,-2-2 0,-2 3 0,1-2 0,0-3 0,2-3 0,1-4 0,-5 2 0,0-2 0,-1 0 0,1-2 0,3-4 0,0 1 0,3-3 0,2-2 0,1-1 0,2-2 0,0 0 0,-3 1 0,-1 0 0,-2 1 0,0-1 0,0 0 0,0 2 0,1 0 0,2 0 0,2 0 0,3 1 0,1 2 0,1 4 0,2 0 0,0 2 0,1 0 0,-3 2 0,-2 9 0,-4 2 0,-1 3 0,-2 0 0,-1-2 0,-2-1 0,0-4 0,-1-2 0,2-4 0,-3-2 0,2-4 0,-7 2 0,-1 0 0,-4 3 0,-8 6-961,-5 5 961,18-12 0,-1 0 0,1 0 0,-1-1 0,2-1 0,0 0 0,0-2 0,0 0-176,2-1 0,-1-1 176,-24 8 0,1-5 0,8-4 0,-1-5 0,2-2 0,-4-2 0,-4-2 0,-2 0 0,-3 0 0,6 1 0,2 2 0,2 2 0,-2 1 0,-4 0 0,-1 0 0,2 0 0,1 0 0,4 0 0,1 0 0,2-1 0,2 4 0,1 1 0,2-1 0,1 0 943,1-2-943,0 0 0,3-2 370,1-1-370,-1-3 0,0-1 0,-5 0 0,-2 0 0,0 0 0,-3 0 0,0 0 0,-1-1 0,1-1 0,2 0 0,0-1 0,1 1 0,0-1 0,0 2 0,-2 1 0,9 0 0,0 0 0,-12 0 0,9 0 0,0 0 0,-7 0 0,-6 0 0,1 1 0,2 2 0,-1 4 0,1 2 0,2 3 0,2-1 0,2-2 0,-1 0 0,-3-1 0,4-1 0,1-2 0,2-2 0,1-1 0,-6-2 0,-1 0 0,0 1 0,2-1 0,1 0 0,4 0 0,4-2 0,5 1 0,3-1 0,3 0 0,3 2 0,3 0 0,1 0 0,3 0 0,0 0 0,0 0 0,2 0 0,1 0 0,2 0 0</inkml:trace>
  <inkml:trace contextRef="#ctx0" brushRef="#br0" timeOffset="101571">23320 7647 24575,'-9'0'0,"0"0"0,2 0 0,0 0 0,3 1 0,1 1 0,2 1 0,1 2 0,0-1 0,1 0 0,0-2 0,0-8 0,1 4 0,0-3 0,3 7 0,4 3 0,3 0 0,3 0 0,1-1 0,-3-3 0,-2 0 0,-3-1 0,-1 0 0,-2 0 0,-1 0 0,-1 0 0,-1 0 0</inkml:trace>
  <inkml:trace contextRef="#ctx0" brushRef="#br0" timeOffset="185166">25554 12112 24575,'2'-19'0,"2"0"0,4 4 0,4-3 0,3 1 0,4-4 0,0 2 0,-2 2 0,-1 1 0,-1 3 0,-2 0 0,-2 3 0,-3 4 0,-4 2 0,-1 2 0,1 1 0,0 1 0,1 0 0,0 0 0,0 1 0,0 1 0,0 3 0,0 5 0,3 3 0,0 4 0,1 2 0,2-1 0,4 7 0,-4-6 0,4 5 0,-7-9 0,0 1 0,0 0 0,-2-1 0,0-3 0,0-1 0,-1-2 0,-1-2 0,-1 0 0,-1-1 0,-1-1 0,-1 0 0,1-1 0,-1-1 0,1-2 0</inkml:trace>
  <inkml:trace contextRef="#ctx0" brushRef="#br0" timeOffset="186473">25753 11910 24575,'-7'12'0,"3"1"0,-2 3 0,1 2 0,0 7 0,-2 3 0,0 7 0,-1 2 0,2 3 0,-1 7 0,3-14 0,1 1 0,0-5 0,0 1-533,0 10 0,0 0 533,1-7 0,1 0-860,-2 7 0,1 2 860,0 3 0,-1 2-1063,1 5 0,-1 2 1063,2-17 0,-1 1 0,0 1 0,0-1 0,0 1 0,1 0 0,-1 0 0,1 0 0,0 0 0,0 0 0,0 0 0,1-1 0,-1 13 0,1-2-551,0-4 0,0-1 551,0-4 0,0-2 0,0 0 0,0 0 0,0 2 0,0-1 0,0-5 0,0-1 0,0-2 0,1-1 314,4 23-314,0-22 0,0-1 0,1 6 0,1-3 0</inkml:trace>
  <inkml:trace contextRef="#ctx0" brushRef="#br0" timeOffset="270772">22442 16280 24575,'16'0'0,"5"0"0,21 0 0,-10 0 0,4 0-3186,6 0 1,4 0-1,5 0 3186,-1 0 0,3 0 0,4 0 0,2 0-508,-10 0 0,1 0 1,3 0-1,1 0 1,0 0-1,2 0 508,-7 0 0,0 0 0,1 0 0,1 0 0,1 0 0,0 0 0,0 0 0,1 0-132,0 0 0,0 0 0,0 0 0,2 0 0,-1 0 0,1 0 0,0 0 0,-1 0 0,0 0 132,-1 0 0,-1 1 0,1-1 0,-1 0 0,0 0 0,1 0 0,-1 0 0,0 0 0,0-1-247,0 1 1,-1-1 0,1 0 0,-1 1 0,0-1 0,0 0 0,1-1 0,-1 1-1,-1 0 247,0 0 0,0-1 0,0 1 0,-1-1 0,1 1 0,-1-1 0,0 0 0,0 0 0,0 0-48,3 0 1,0 0 0,0 0 0,-1-1 0,0 1 0,1-1 0,-1 1 0,0-1 47,-1 0 0,1 0 0,-1 1 0,1-1 0,-1 0 0,-1 0 0,0 0 0,-2 0 0,8 1 0,-2-1 0,0 0 0,-2 0 0,0 1 0,-2-1 0,3 1 0,-2-1 0,-1 1 0,-1-1 0,-1 1 133,6 0 0,-2 0 0,-1 0 1,0 1-134,-4 0 0,-1 0 0,0 0 0,-1 1 414,12-1 0,-2 1 0,-2-1-414,-8 1 0,-2 0 0,-3 0 1236,6 0 0,-3 0-1236,-6-1 0,-3 1 1033,12 0 0,-26 0 0,-9 0 1</inkml:trace>
  <inkml:trace contextRef="#ctx0" brushRef="#br0" timeOffset="271765">22812 17317 24575,'28'0'0,"-1"0"0,4 0 0,18 0 0,6 0-2951,-6 0 1,2 0 0,3 0 2950,-7 0 0,1 0 0,2 0 0,0 0-467,-5 0 0,0 0 1,1 0-1,2 0 1,2 0 466,-2 0 0,3 0 0,2 1 0,1-1 0,0 0 0,-1 0 0,-1-1-287,4 0 0,-2 0 0,0-1 0,0 0 0,2 0 0,2 0 287,-9 0 0,2 0 0,1 0 0,1 0 0,0-1 0,1 1 0,-2-1 0,0 0 0,-2-1-359,6 0 1,-1-1-1,-1 0 1,-1 0 0,0-1-1,1 0 1,2 1 358,-4-1 0,2 1 0,0-1 0,1 0 0,-1 0 0,1 0 0,-2 0 0,0 1-82,3-1 1,-1 1-1,0-1 1,-1 1 0,0-1-1,-1 1 1,0 0 81,-3 1 0,-1 0 0,0 0 0,0 0 0,-1 1 0,0-1 0,-1 1-67,4 0 1,0 0-1,-1 0 1,0 1 0,-1-1-1,0 1 67,5 0 0,-1 0 0,0 1 0,0 0 0,-1-1 17,0 1 0,0 0 1,0 0-1,0 0 0,-1 0-17,-2 0 0,0 0 0,-1 0 0,0 0 0,-2 1 194,7-1 1,-2 1 0,-1 0 0,-1 0-195,6 0 0,-2 0 0,-2 0 569,-8 0 1,-3 0 0,-1 0-570,9 0 0,-5 0 0,-10 0 0,-2 0 0,18 0 3200,-8-4-3200,1-4 0,1-4 0,-20 3 0,-7 3 0</inkml:trace>
  <inkml:trace contextRef="#ctx0" brushRef="#br0" timeOffset="337994">24739 2043 24575,'-3'7'0,"1"6"0,2 7 0,4 6 0,3 2 0,5-2 0,3-3 0,1-3 0,2-6 0,1-3 0,4-6 0,3-3 0,2-2 0,2-5 0,-6-4 0,-4-7 0,-3-6 0,-1-4 0,0-4 0,0-4 0,-2 1 0,-3 5 0,0 2 0,-1 5 0,-3 3 0,0 2 0,-3 5 0,-2 5 0,1 2 0</inkml:trace>
  <inkml:trace contextRef="#ctx0" brushRef="#br0" timeOffset="338494">24920 2266 11447,'-5'3'0,"2"10"4919,1 8-4919,2 10 2284,0 11-2284,0 0 0,0 8 0,0-5 1297,0-4-1297,0-4 4628,0-6-4628,0 1 0,0-3 0,0-5 0,0-6 0,0-9 0,0-4 0</inkml:trace>
  <inkml:trace contextRef="#ctx0" brushRef="#br0" timeOffset="339203">25383 2199 24575,'-11'-1'0,"0"2"0,1 2 0,-1 6 0,2 3 0,1 3 0,0 2 0,3 0 0,2 2 0,1 0 0,2-2 0,0-3 0,0-3 0,0-2 0,1-2 0,4-2 0,1-3 0,4-3 0,1-7 0,-1-5 0,-1-3 0,-1-3 0,-1 3 0,-2 2 0,-2 4 0,-2 3 0,0 3 0,1 1 0,2 2 0,1 1 0,3 1 0,1 2 0,2 1 0,1 1 0,1 1 0,1 0 0,1 0 0,2-1 0,0-2 0,-7-2 0,-2-1 0</inkml:trace>
  <inkml:trace contextRef="#ctx0" brushRef="#br0" timeOffset="339903">25625 2516 8191,'0'17'0,"0"-6"5063,0 4-5063,0-6 2818,0 0-2818,0-1 1719,0-1-1719,0 1 6784,0 3-6784,0 0 0,0 3 0,0 0 0,0 0 0,0-2 0,0-11 0,0-21 0,0-23 0,0-10 0,0 11 0,0-3-954,0-3 0,0-4 1,0 2 953,1-2 0,0 2 0,0-2 0,1 1-743,1 3 1,1 1 742,-1 6 0,2 1-142,-1 4 0,2 3 142,4-17 0,2 23 0,-2 14 2575,2 9-2575,0 3 1695,2 3-1695,2 6 0,-1 3 360,1 6-360,0 2 0,6 13 0,-5-7 0,2 8 0,-10-11 0,-2 2 0,0-1 0,-2-1 0,-1-2 0,-2-4 0,-2-3 0,-3-3 0,-4-1 0,-13-3 0,0-3 0,-8-2 0,6-1 0,9 0 0,2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31T13:58:26.34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28858 6208 24575,'8'-3'0,"8"-1"0,6 1 0,9-3 0,9 1 0,7 1-664,-18 3 1,1 0 663,3 1 0,1 0 0,0 0 0,0 0 0,1 0 0,2 0 0,0 0 0,0 0-668,3 1 1,0 0 667,5 1 0,2 2-1145,4 1 0,1 2 1145,-15-3 0,0 0 0,0 1 0,1-1 0,-1 0 0,1 1 0,1 0 0,0 0 0,-1 0 0,16 3 0,-1 1-803,-1 1 1,-2 2 802,-3 0 0,-3 2 79,-8-1 0,-3 0-79,-5 1 0,-2 1 0,10 13 0,-13-2 1311,-7 3-1311,-7-3 2271,-4-1-2271,8 1 0,12-3 0,16 4-1269,-15-11 0,1 0 1269,-2-1 0,0 1 0,2 1 0,1 1-295,1 1 0,2 2 295,3 3 0,2 2 0,5 3 0,1 2-916,1 0 1,2 1 915,-15-10 0,0-1 0,1 1 0,15 8 0,0 0 0,1 1 0,-1-2 0,1 1 0,0-2 0,-1 0 0,-1-1-599,-5-2 1,-1 0 598,1 0 0,0 0 0,-3-1 0,-1 0 1376,-3-2 1,-2-1-1377,-1-1 0,0 0 0,6 7 0,0 1 0,-14-11 0,1 0 0,12 11 0,-1 0 0,6 5 779,0 1-779,-1-1 0,0 1 0,-4-2 0,0-2 2168,-7-3-2168,-7-8 1789,-7-4-1789,-5-7 969,-3-2-969,-3 5 515,-1 4-515,1 5 0,4 4 0,3-1 0,3 2 0,3 0 0,2-1 0,2 1 0,2-1 0,1 1 0,5 3 0,1 3 0,2 3 0,0 1 0,-3 2-680,-2 7 680,-12-18 0,-1 0 0,-1 1 0,1 0 0,-1 1 0,1-1 0,7 19 0,0 0 0,-3-2 0,3 2 0,2 5 0,2-2 0,-10-22 0,0 1 0,-1-2 0,0 0 0,0 3 0,0 0 0,-1 0 0,0 1 0,1 0 0,-2 1 0,1 2 0,0 1 0,0 1 0,0 0 0,-1-2 0,-1-1 0,-1-2 0,1 0 0,-1-2 0,1-1 0,5 20 0,1 0-127,-4-5 127,-1-4 0,0 2 0,-1-2 0,0-2 0,-1-2 0,0-3 676,0-4-676,-1-5 131,0-4-131,-2-5 0,3-5 0,-6-4 0,3-3 0</inkml:trace>
  <inkml:trace contextRef="#ctx0" brushRef="#br0" timeOffset="11523">29028 6008 24575,'0'-14'0,"0"-6"0,0-8 0,0-11 0,2-9 0,2-1 0,1 16 0,1 1 0,1-10 0,4-9 0,-7 24 0,1 2 0,-1 7 0,-3 8 0,0 5 0</inkml:trace>
  <inkml:trace contextRef="#ctx0" brushRef="#br0" timeOffset="12121">29391 5952 24575,'0'-33'0,"0"-19"0,-1 21 0,0-3-992,1-4 1,0 0 991,1 1 0,0 0 0,1 4 0,0 1 0,2 1 0,0 0 639,4-18-639,0 10 81,-3 13 1,-2 14 0,-2 6 0</inkml:trace>
  <inkml:trace contextRef="#ctx0" brushRef="#br0" timeOffset="12604">29708 5994 8191,'5'1'0,"-2"-6"5063,-1-4-5063,2-10 2818,3-3-2818,3 0 1719,3-3-1719,2 2 6784,3-2-6784,1 2 0,0 1 0,-1 5 0,0 3 0,-8 7 0,-3 3 0</inkml:trace>
  <inkml:trace contextRef="#ctx0" brushRef="#br0" timeOffset="13041">30095 6173 24575,'22'-22'0,"0"-3"0,9-9 0,6-6-559,-18 19 0,1 1 559,18-15 286,-4 6-286,-2 10 0,-5 5 0,-2 4 0,-13 6 0,-5 3 0</inkml:trace>
  <inkml:trace contextRef="#ctx0" brushRef="#br0" timeOffset="13445">30468 6362 24575,'7'0'0,"7"-1"0,4-2 0,7-4 0,7-4 0,5-2 0,11-3-1924,-21 8 0,-1 0 1924,23-5-23,-6 3 23,-6 5 0,-6 3 0,-10 0 0,-6 2 0</inkml:trace>
  <inkml:trace contextRef="#ctx0" brushRef="#br0" timeOffset="14099">30891 6750 24575,'8'-11'0,"7"-3"0,15-8 0,15-8-1395,-18 12 0,2-1 1395,4-2 0,2 1 0,2-2 0,-1 1 0,-2 2 0,-2 2 34,0 1 1,-2 2-35,-3 1 0,-2 1 0,19-7 0,-2 0 0,-11 5 644,-10 6-644,-7 2 0,-7 5 0,-3-1 0</inkml:trace>
  <inkml:trace contextRef="#ctx0" brushRef="#br0" timeOffset="14812">31357 6938 24575,'17'-9'0,"3"-2"0,3-3 0,1 1 0,3 0 0,-1 2 0,0-2 0,7-6 0,1-1 0,1 0 0,1-2 0,-4 2 0,-3 2 0,-2 3 0,-14 7 0,-2 5 0</inkml:trace>
  <inkml:trace contextRef="#ctx0" brushRef="#br0" timeOffset="21787">33575 9892 24575,'0'11'0,"0"5"0,0 13 0,0 9 0,0 13-786,0-20 0,0 1 786,0 1 0,0 1 0,0 2 0,0 1 0,0-1 0,0 0 0,0-6 0,0-1 0,0 20 381,-1-10-381,-2-6 0,-3 3 0,-2-4 0,1-6 0,-1-5 1191,2-5-1191,-3-4 0,-2-3 0,-1-5 0,-3-2 0,1-2 0,-3 0 0,0-1 0,-13-16 0,6-2 0,-11-16 0,9-2-710,-4-5 710,14 18 0,0-1 0,0-4 0,-1 0 0,0-3 0,0 0-824,0-4 0,-1-1 824,0-1 0,-2-1 0,-1-3 0,-1 1-1023,-2-3 1,0 0 1022,-2-1 0,-1 1 0,-2-1 0,1 0 0,0 0 0,-1 1 0,1-1 0,1 1 0,0-1 0,1 0 0,3-1 0,1 0 0,3 3 0,1 0 0,3 4 0,2 2-281,3 3 1,1 1 280,2 5 0,0 1 0,-4-24 557,3 9-557,-3 12 1461,-6 6-1461,-10 0 0,-15-12 154,14 14 0,-1-3-154,-6-3 0,-4-2-1001,6 4 1,-2-1-1,-2-1 1001,-4-2 0,-1 0 0,-1-1-872,8 6 1,-1-1 0,-1 0 0,1 0 871,-2-1 0,0-1 0,0 1 0,0-1 0,1 0 0,1 0 0,-1-1 0,0 0 0,-4-6 0,0-1 0,0 0 0,2 1 0,5 5 0,2 1 0,1 0 0,-2-1 0,-4-5 0,-1-1 0,0 0 0,2 2-746,-2-2 1,2 1 0,-1 1 745,-1-3 0,-1 1 0,1 0-148,4 4 1,0 1 0,2 1 147,2 3 0,0 0 0,2 2 678,-11-7 1,2 2-679,5 5 0,1 1 0,3 3 0,2 2 3079,-12-6-3079,14 9 3216,3 10-3216,-6 4 0,-16 2 0,15 0 0,-2 0 866,-2 0 1,-2 0-867,-1 0 0,-1 0 0,-5 0 0,-2 0-710,-6-1 0,-2-1 710,11 0 0,-1-1 0,-1 0-1152,-10-2 1,-1-2 0,-1 0 1151,1-1 0,-1 0 0,2-1 0,2 1 0,2-1 0,0 0 0,1 0 0,1 0 0,1 0-728,5 2 1,0-1 0,0 1 727,-4-1 0,-1 0 0,-1 0 0,-4 1 0,-1-1 0,0 1 0,1 0 0,-1-1 0,2 2 0,4 0 0,0 0 0,2 1 0,3 0 0,0 1 0,2 0-157,-11-2 1,2 1 156,7 1 0,1 1 0,0 0 0,2-1 738,5 1 1,1 1-739,3 1 0,1-1 3188,-18 0-3188,10 2 3044,10 0-3044,7 0 1531,4 0-1531,-7 5 547,-8 6-547,-18 7 0,18-6 0,-2 0 0,-2-1 0,-1 0 0,-1-2 0,0 0 0,-4 0 0,-1-1-1118,-5-1 1,-1 0 1117,-5-1 0,-1-1 0,14-2 0,-1-1 0,0 0-893,0 0 0,-1-2 1,0 1 892,-3-1 0,-1 0 0,0 0 0,1 0 0,0 0 0,0 0 0,-3-1 0,1 1 0,0-1 0,-1-1 0,1 1 0,0-1 0,0-1 0,1 1 0,0-1 0,-2 0 0,0-1 0,2 1 0,5 0 0,1 0 0,1 0-626,-14-1 1,2 0 625,7 1 0,1 0 0,4 0 0,0-1-210,2 0 0,1-1 210,6 1 0,1 0 1702,-17-6-1702,14 2 0,11 1 2683,9 1-2683,0 2 1597,-8-1-1597,-12-6 0,-10-6 0,-8-7-668,17 10 1,-2-2 667,-7-4 0,-1 0-1176,-6-3 0,-2-1 1176,15 7 0,0 0 0,-1-1 0,1 0 0,1 0 0,0 0 0,-12-7 0,2 0 0,2 1 0,1-1-759,2 1 0,0 0 759,0 1 0,0-1 0,-3-2 0,-1 1 0,1 1 0,1 0 0,3 3 0,0 0-364,4 1 1,0 2 363,4 2 0,1 1 0,1-1 0,1 1 605,1 0 1,-1 0-606,-19-10 0,3 1 0,5 3 0,3 1 0,1-2 0,6 4 2202,2 0-2202,3 3 1796,1 0-1796,-3-3 999,1 1-999,4 0 326,0 0-326,2 1 0,0-2 0,-1-1 0,-1 1 0,-3 0 0,-2 2 0,-1 1 0,-2 3 0,-2 0 0,2 2 0,-1 2 0,0 0 0,1 2 0,-2-1 0,1 0 0,-1 0 0,3 0 0,2 1 0,4-1 0,1 2 0,2 0 0,1 1 0,2-1 0,0 0 0,6 0 0,0 1 0,5 1 0,2 1 0</inkml:trace>
  <inkml:trace contextRef="#ctx0" brushRef="#br0" timeOffset="34462">8354 12466 24575,'0'13'0,"0"7"0,0 20 0,0 14-1555,0-20 1,0 2 1554,0 5 0,0 2 0,0 1 0,0 0 0,0 2 0,0-2 0,0-5 0,0-2 217,0-4 1,0-3-218,0 21 634,0-12-634,0-6 0,0-13 0,0-14 0,0-21 0,0-31 0,0 7 0,2-5-606,-1-8 1,2-2 605,1 12 0,0-2 0,1 0 0,1-1 0,0-1 0,1 1 0,0 4 0,0 0 0,1 1 0,-1 2 0,1-1 0,0 3-206,2-8 1,-1 4 205,0 10 0,-1 2 0,7-17 0,0 19 0,-1 13 0,-2 13 2726,2 15-2726,0 13 0,4 14 0,-6-16 0,0 0 27,1 2 1,2 1-28,1 3 0,1-1 0,0-1 0,-1-1 0,-1-1 0,0-2 0,0 0 0,0 0-105,11 20 105,-4-2 0,-2-3 0,-7-8 0,-3-6 0,-2-7 0,-5-11 0,-1-3 0</inkml:trace>
  <inkml:trace contextRef="#ctx0" brushRef="#br0" timeOffset="34895">8346 12838 24575,'22'-10'0,"10"-10"0,-10 5 0,1-2-1233,5-4 0,1-2 1233,2-1 0,1-2 0,0-1 0,1 0 0,2-3 0,0 1 0,-10 6 0,0 1 0,0 0 0,-2 1 196,2-5 1,-10 12 0,-5 4 0</inkml:trace>
  <inkml:trace contextRef="#ctx0" brushRef="#br0" timeOffset="35345">8825 12214 24575,'9'-1'0,"5"-3"0,20-3 0,5-5 0,1 0 0,2-2 0,-1-1 0,-4 3 0,-3 0 0,-8 5 0,-9 3 0,-8 2 0,-5 1 0</inkml:trace>
  <inkml:trace contextRef="#ctx0" brushRef="#br0" timeOffset="35778">9005 12121 24575,'0'22'0,"2"4"0,11 17 0,-2-14 0,2 3-1745,3 8 1,0 2 1744,1 2 0,1 0 0,0 1 0,-1 0 0,1 0 0,-1-1 0,-1-4 0,-1-2 61,-2-2 0,-2 0-61,-2-6 0,-3 0 0,2 13 0,0-8 0,-4-17 0,-2-10 0</inkml:trace>
  <inkml:trace contextRef="#ctx0" brushRef="#br0" timeOffset="36270">9586 11838 24575,'-9'3'0,"0"5"0,-1 11 0,-2 10 0,4 9 0,2 7 0,2 8-805,4 0 805,0-24 0,0 1 0,0 0 0,0 1 0,0 0 0,0 1 0,0-1 0,0 1 0,0-1 0,1 0 0,2-3 0,2 0 0,10 17 0,11-8 0,10-15 0,6-11 0,3-5 0,1-10 0,-6-9 0,-16 3 0,-10-2 0</inkml:trace>
  <inkml:trace contextRef="#ctx0" brushRef="#br0" timeOffset="36923">10173 11653 8191,'-7'-3'0,"3"5"5063,1 4-5063,2 11 2818,0 9-2818,1 8 0,0 11 0,0 3 0,0 1 0,0-1 0,0-4 0,5-3 1719,2-9-1719,7-9 6784,5-8-6784,1-2 0,4-1 0,2-4 0,-2-4 0,2-3 0,-3-3 0,-4-5 0,-1-5 0,-9 3 0,-3 1 0</inkml:trace>
  <inkml:trace contextRef="#ctx0" brushRef="#br0" timeOffset="37345">10306 11963 24575,'8'-3'0,"1"1"0,2 2 0,3 0 0,2 0 0,3 0 0,1 0 0,-1 0 0,1 0 0,-3 0 0,-2 0 0,-5 0 0,-2 0 0,-2 0 0,-1 6 0,-1 7 0,-1 12 0,-1 12 0,-1 9 0,-1-18 0,0 1-487,0 4 0,0 2 487,0 0 0,0 1 0,0-3 0,0-1-84,0-3 0,0-1 84,0 17 0,0-7 0,0-6 0,0-12 0,2-8 0,-1-8 0,1-3 0</inkml:trace>
  <inkml:trace contextRef="#ctx0" brushRef="#br0" timeOffset="40519">25543 6601 24575,'-14'29'0,"-2"10"0,3-14 0,1 2-1261,-3 5 0,1 1 1261,0 6 0,0 0 0,1-3 0,1-1 0,1-1 0,1-1 133,1-2 0,1-2-133,-6 19 0,1 0 0,4-12 0,4-10 0,2-15 0,2-6 0</inkml:trace>
  <inkml:trace contextRef="#ctx0" brushRef="#br0" timeOffset="41324">27585 6673 24575,'0'15'0,"0"17"0,0-4 0,0 4-2376,0 9 1,0 5 2375,0-7 0,0 3 0,0 0-734,0 0 0,0 2 1,0-1 733,0 5 0,0-1 0,0 2-438,0 1 1,0 1 0,0-1 437,0-2 0,0-1 0,0 0 0,0-4 0,0 0 0,0-1-431,0 10 0,0-3 431,0-11 0,0-2 400,0 19 1,0-21-1,0-15 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31T14:01:01.43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21171 3180 24575,'-18'-3'0,"-3"1"0,-8 2 0,-5 0 0,-3 3 0,-4 8 0,-1 8-689,-2 10 689,22-12 0,1 2 0,0 2 0,2 0 0,2 4 0,1 0 0,-9 23 0,7-1 0,9 0 0,5 3 0,2 1 0,1-11 170,10-6-170,8-14 0,14-4 0,3-2 0,0-7 0,-1-4 0,-4-2 0,4 0 0,-15-1 0,-4 0 0</inkml:trace>
  <inkml:trace contextRef="#ctx0" brushRef="#br0" timeOffset="920">19864 3367 24575,'0'11'0,"0"6"0,0 10 0,0 5 0,0 2 0,0 4 0,0-2 0,0 3 0,0-6 0,0-7 0,0-5 0,0-5 0,0-5 0,0-2 0,0-9 0,2-22 0,6-17 0,-3 10 0,0-3-376,2-1 1,1 0 375,0 2 0,1 1 0,-1 1 0,0 0 0,7-15 0,-1 8 0,-4 14 0,-1 10 0,-1 5 0,0 5 0,3 6 751,0 8-751,2 11 0,1 14 0,1 11-507,-7-20 0,1 1 507,-1 3 0,0 1 0,-1-2 0,-1 0-260,0-1 0,-1-1 260,0 0 0,1 0 0,4 23 0,1-1 0,-2-9 0,-2-8 0,-1-9 0,0-5 0,-2-6 0,-2-8 0,0-2 0</inkml:trace>
  <inkml:trace contextRef="#ctx0" brushRef="#br0" timeOffset="1817">19855 3544 24575,'0'11'0,"0"1"0,0 1 0,0 2 0,0 5 0,0 2 0,0 1 0,0 3 0,0-3 0,0 5 0,0 1 0,0 3 0,0 0 0,0-1 0,0 2 0,0-2 0,0 1 0,0 1 0,0-4 0,0-4 0,0-6 0,0-5 0,0-4 0,0-4 0,0-4 0</inkml:trace>
  <inkml:trace contextRef="#ctx0" brushRef="#br0" timeOffset="2204">19868 3689 24575,'20'0'0,"4"0"0,8 0 0,5 0 0,0 0 0,1 0 0,-2 0 0,0 0 0,-5 0 0,-7 0 0,-8 0 0,-8 0 0,-3 0 0</inkml:trace>
  <inkml:trace contextRef="#ctx0" brushRef="#br0" timeOffset="3037">20852 3638 24575,'25'0'0,"-6"0"0,14 0 0,-8 0 0,5 0 0,-3 0 0,2 0 0,-7 0 0,-4 0 0,-5 0 0,-4 0 0,-3 2 0,-3 2 0,-2 3 0,-1 5 0,0 3 0,0 3 0,0 2 0,0 2 0,0 3 0,0-1 0,0 2 0,0-6 0,0-2 0,0-4 0,0-5 0,0-1 0,0-3 0,0-3 0,0 0 0</inkml:trace>
  <inkml:trace contextRef="#ctx0" brushRef="#br0" timeOffset="3642">21438 3264 24575,'28'0'0,"7"0"0,14 0 0,3 0-1115,2 0 1115,-1 0 0,-7 0 0,0 0 365,-9 0-365,-10 0 46,-8 0 0,-11 0 0,-5 0 0</inkml:trace>
  <inkml:trace contextRef="#ctx0" brushRef="#br0" timeOffset="4079">21718 3316 24575,'0'21'0,"0"9"0,0 14 0,0 11-830,0-23 1,0-1 829,0-1 0,0-2 0,0 23 363,0-5-363,0-10 0,0-1 0,0-10 79,0-11 0,0-8 0,0-3 0</inkml:trace>
  <inkml:trace contextRef="#ctx0" brushRef="#br0" timeOffset="4647">22131 3116 24575,'27'0'0,"8"0"0,9 0 0,7 0 0,-2 0 0,-4 0 0,-6 0 0,-4 0 0,1 0 0,-6 0 0,-2-2 0,-7 1 0,-3-1 0,-9 1 0,-3 1 0</inkml:trace>
  <inkml:trace contextRef="#ctx0" brushRef="#br0" timeOffset="5121">22428 3141 24575,'0'13'0,"0"-1"0,0 3 0,0 2 0,0 4 0,0 2 0,0 0 0,0-2 0,0-3 0,0 1 0,0 0 0,0 0 0,0 2 0,0 2 0,0 1 0,0 4 0,0-1 0,0 4 0,0 2 0,0 0 0,0-2 0,0-7 0,0-5 0,0-5 0,0-7 0,0-4 0</inkml:trace>
  <inkml:trace contextRef="#ctx0" brushRef="#br0" timeOffset="6932">24252 2274 24575,'7'-3'0,"6"1"0,7 2 0,8 0 0,10 3 0,2 3 0,1 5 0,-5 4 0,-3 3 0,-3 1 0,-5-2 0,-5-2 0,-10-8 0,-6-2 0</inkml:trace>
  <inkml:trace contextRef="#ctx0" brushRef="#br0" timeOffset="7367">24551 2215 24575,'0'18'0,"-2"0"0,-3 4 0,-1 0 0,-4 3 0,-1 1 0,1-4 0,1-1 0,1-4 0,1-2 0,2-4 0,1 1 0,2-7 0,1-1 0</inkml:trace>
  <inkml:trace contextRef="#ctx0" brushRef="#br0" timeOffset="8322">26084 1982 24575,'0'10'0,"0"2"0,0 2 0,0-3 0,0-1 0,2-4 0,6-1 0,7-2 0,9-2 0,3-4 0,0-2 0,-1-8 0,-2-7 0,-3-3 0,1-1 0,-9 4 0,-3 4 0,-3 5 0,-4 8 0,0 11 0,-2 12 0,-3 11 0,0 11 0,-2 11-546,2-23 1,-2 2 545,0 3 0,-1 0 0,0-2 0,-1-2-150,0-2 0,-1 0 150,-7 22 0,-1-8 0,-1-4 0,2-9 0,0-9 0,0-6 0,-3-2 1074,-5-5-1074,-5-4 0,12-1 0,-1-3 0</inkml:trace>
  <inkml:trace contextRef="#ctx0" brushRef="#br0" timeOffset="9222">24713 2975 24575,'0'9'0,"0"7"0,0 9 0,0 12 0,0 11 0,0-2 0,0-1 0,0-15 0,0-1 0,0 7 0,0 14 0,0-28 0,0-10 0,0-4 0</inkml:trace>
  <inkml:trace contextRef="#ctx0" brushRef="#br0" timeOffset="9912">26073 2830 24575,'0'10'0,"0"2"0,0 5 0,0 11 0,0 6 0,0-2 0,0 2 0,0-5 0,0-1 0,0 1 0,0-5 0,0-3 0,0-1 0,0-5 0,0-6 0,0-5 0</inkml:trace>
  <inkml:trace contextRef="#ctx0" brushRef="#br0" timeOffset="11688">20229 4844 24575,'-16'0'0,"-4"0"0,-6 0 0,-8 0 0,-5 4 0,3 4 0,1 6 0,3 5 0,2 5 0,0 3 0,6-2 0,7-2 0,7-3 0,6 0 0,2 4 0,2 6 0,0 8 0,2 3 0,3-2 0,8-3 0,8-6 0,5-3 0,4-5 0,1-5 0,-1-6 0,-2-4 0,-3-3 0,-3-3 0,-9-1 0,-3 0 0</inkml:trace>
  <inkml:trace contextRef="#ctx0" brushRef="#br0" timeOffset="12206">20142 5173 24575,'28'0'0,"5"0"0,13 0 0,-17-1 0,0 0 0,2 0 0,-1-2 0,-1 0 0,0 0 0,23-3 0,-11 2 0,-3 2 0,-10 2 0,-11 0 0,-6 0 0,-6-1 0,-2 2 0,-2 4 0,0 9 0,-1 10 0,0 9 0,0 8 0,0 1 0,0 1 0,-2-2 0,0 0 0,0-4 0,0-2 0,2-16 0,0-7 0</inkml:trace>
  <inkml:trace contextRef="#ctx0" brushRef="#br0" timeOffset="12753">20854 4763 24575,'9'0'0,"4"0"0,22 0 0,9 0 0,11 0 0,-3 0 0,-2 0 0,-8 0 0,-5 0 0,-1 0 0,-6 0 0,-8 0 0,-9 0 0,-4 0 0,-6 0 0,-2 0 0</inkml:trace>
  <inkml:trace contextRef="#ctx0" brushRef="#br0" timeOffset="13175">21139 4774 24575,'0'21'0,"0"9"0,0 9 0,0 13-778,0-24 0,0 1 778,0-1 0,0 1 0,0 25 340,0-9-340,0-7 0,0-8 297,0-9-297,0-6 0,0-8 0,0-2 0</inkml:trace>
  <inkml:trace contextRef="#ctx0" brushRef="#br0" timeOffset="13908">21614 4602 24575,'0'16'0,"0"2"0,0 7 0,0 5 0,0 8 0,0 9-828,0 8 828,0-27 0,0 0 0,0 27 0,0-2 0,0-8 203,0-3-203,0-11 0,0-8 0,0-9 0,1-15 0,2-17 625,3-20-625,5-8 0,1-5-476,1 3 476,1 0 0,-3 3 0,0 5 0,0 11 0,-3 9 0,4 6 0,0 7 0,0 2 0,1 3 476,0 2-476,-1 0 0,0 3 0,1 8 0,-3 8 0,1 10 0,-2 9 0,0 2 0,-1 4 0,0-1 0,-1-4 0,1 0 0,-1-6 0,-1-4 0,-1-7 0,-1-6 0,-2-8 0,0-5 0</inkml:trace>
  <inkml:trace contextRef="#ctx0" brushRef="#br0" timeOffset="14413">21656 4929 24575,'17'0'0,"0"0"0,6 0 0,2 0 0,4-1 0,5-1 0,-1 0 0,4 0 0,3-1 0,-3-3 0,2-7 0,-5-3 0,-14 5 0,-6 3 0</inkml:trace>
  <inkml:trace contextRef="#ctx0" brushRef="#br0" timeOffset="15258">22281 4583 24575,'6'9'0,"-2"7"0,-4 9 0,0 24 0,0-13 0,0 14 0,0-20 0,0 4 0,0 2 0,0-1 0,0-7 0,0-7 0,0-9 0,0-3 0,0-7 0,0-10 0,0-7 0,2-10 0,2-9 0,3-1 0,4-7 0,4-3 0,1-1-479,2-2 479,2 2 0,1 2 0,2 6 0,-1 7 0,-3 5 0,0 8 0,-2 5 0,-1 5 0,0 5 479,-1 2-479,-2 1 0,0 0 0,-1 1 0,2 4 0,-1 6 0,-1 7 0,0 8 0,-2 5 0,0 6 0,-2 1 0,-2 0 0,-2-4 0,-1-8 0,1-3 0,-3-8 0,1-3 0,-2-3 0,0-3 0,0-2 0,0-2 0</inkml:trace>
  <inkml:trace contextRef="#ctx0" brushRef="#br0" timeOffset="15766">22315 4759 24575,'11'0'0,"8"0"0,11 0 0,8 0 0,8 0 0,5 0 0,-4 0 0,-1 0 0,-6 0 0,-6 0 0,-3 0 0,-6 0 0,-6 0 0,-5 0 0,-7 0 0,-3 0 0</inkml:trace>
  <inkml:trace contextRef="#ctx0" brushRef="#br0" timeOffset="17142">22657 4770 24575,'0'6'0,"0"1"0,0 0 0,0 3 0,0 2 0,0 4 0,0 4 0,0 3 0,0 4 0,0 3 0,0-1 0,0-1 0,0-2 0,0-4 0,0-1 0,0-5 0,0-3 0,0-3 0,0-2 0,0-5 0,0 0 0</inkml:trace>
  <inkml:trace contextRef="#ctx0" brushRef="#br0" timeOffset="18091">24785 4140 24575,'0'6'0,"0"7"0,0 1 0,0 6 0,0 2 0,0 0 0,0 5 0,0 3 0,0 1 0,0-2 0,0-5 0,0-5 0,0-10 0,0-3 0</inkml:trace>
  <inkml:trace contextRef="#ctx0" brushRef="#br0" timeOffset="19166">25860 4010 24575,'12'0'0,"6"0"0,9 0 0,1 0 0,2 0 0,-4 0 0,-3 0 0,2 3 0,-5 2 0,-2 5 0,-7 7 0,-2 8 0,-3 6 0,-4 5 0,-4 3 0,-6 1 0,-5 3 0,-5-2 0,-2-1 0,-1-3 0,2-5 0,3-7 0,6-7 0,4-7 0,2-3 0,4-3 0,6-4 0,11-3 0,12-4 0,6-3 0,2-1 0,2 1 0,0 1 0,2 0 0,-3 1 0,-5-1 0,-6 1 0,-13 4 0,-4 0 0</inkml:trace>
  <inkml:trace contextRef="#ctx0" brushRef="#br0" timeOffset="40592">1009 5632 24575,'-7'0'0,"-2"0"0,-1 0 0,0 0 0,1 0 0,0 0 0,1 1 0,-3 3 0,1 6 0,2 4 0,2 5 0,3 4 0,3 4 0,-1 3 0,1 0 0,0-4 0,3-8 0,4-7 0,5-5 0,6-2 0,3-2 0,1-4 0,1-8 0,-2-8 0,-1-7 0,-4-3 0,-3-2 0,-3 5 0,-4 2 0,-2 5 0,-2 3 0,-2 2 0,0 4 0,0 3 0,0 0 0,0 6 0,0 6 0,0 12 0,-2 14 0,-1 11 0,-3 7 0,-1 0 0,1-2 0,-1-5 0,-1 0 0,-3-4 0,1-7 0,1-6 0,-1-6 0,1-2 0,-3-3 0,1-3 0,-1-4 0,0-4 0,2-2 0,0-1 0,1-2 0,1-3 0,1-5 0,2-4 0,2-10 0,1-8 0,4-4 0,4-2 0,10-3 0,9-3-360,-10 20 0,1-1 360,1-1 0,-1 1 0,15-22 0,-2 3 0,-1 2 0,-4 7 0,-4 5 0,-7 7 0,-4 6 0,-3 3 0,-1 3 720,-3 1-720,-1 2 0,-1 1 0,0 2 0,0-1 0,0 1 0,-4-1 0,0-1 0,-4 1 0,-1-1 0,0 0 0,0 2 0,2 0 0,2 3 0,0 1 0,3 2 0,0 2 0,2 0 0,0 1 0,0 0 0,1-1 0,2-1 0,5-2 0,7 0 0,7 0 0,9 2 0,10 3 0,11 1-377,-21-2 1,1 0 376,-1 1 0,0 0 0,0 0 0,-1 0 0,-1 1 0,-2-1 0,23 6-131,-4 2 131,-10-3 0,-9-1 0,-10-3 0,-5-2 0,-3 0 0,-6-2 0,1-1 0</inkml:trace>
  <inkml:trace contextRef="#ctx0" brushRef="#br0" timeOffset="41150">1479 5412 24575,'-3'8'0,"1"7"0,2 12 0,0 14 0,0 10 0,0-1 0,0 1 0,0-3 0,0-18 0,0-1 0,0 13 0,0 5 0,0-28 0,0-2 0,0-3 0,0-4 0,0-5 0,0 0 0</inkml:trace>
  <inkml:trace contextRef="#ctx0" brushRef="#br0" timeOffset="43458">1670 12243 24575,'-7'0'0,"0"0"0,1 0 0,-1 0 0,0 0 0,-1 0 0,-2 0 0,-1 0 0,-2 0 0,-2 2 0,-1 3 0,0 4 0,2 3 0,-1 1 0,4 1 0,3-1 0,2 2 0,4 0 0,1 3 0,1 3 0,0 3 0,5 6 0,6-1 0,7-2 0,8-1 0,3-6 0,2 0 0,-1-5 0,-4-4 0,-2-3 0,-4-1 0,-6-1 0,-3-1 0,-4 0 0,-1 1 0,-3 1 0,-1 3 0,-2 3 0,0 2 0,0 2 0,-1-3 0,-2-2 0,-4-1 0,-1-3 0,-2-2 0,1-3 0,2-3 0,2-7 0,2-10 0,2-8 0,1-12 0,0-11-558,2 19 0,1 0 558,1-5 0,3-1 0,0 2 0,2 0 0,1 1 0,1 1-243,0 2 0,-1 0 243,9-20 0,-2 2 0,-5 9 0,-3 8 0,-2 7 0,-2 8 0,-2 5 1087,-2 3-1087,-1 2 515,-2 1-515,-1 2 0,-3 1 0,-1 2 0,-1 2 0,-2 4 0,1 2 0,0 4 0,2 1 0,2-1 0,2-1 0,2-4 0,1-2 0,1-2 0,5-2 0,3-3 0,5-6 0,3-9 0,1-7 0,-1-4 0,-3 0 0,-3 5 0,-3 5 0,-2 5 0,-2 4 0,-2 4 0,-1 1 0</inkml:trace>
  <inkml:trace contextRef="#ctx0" brushRef="#br0" timeOffset="44051">1753 11651 24575,'16'14'0,"1"-2"0,0 2 0,3 0 0,0-5 0,2 0 0,-1-4 0,-2-3 0,2-2 0,-2 0 0,-3-2 0,0-13 0,-4-6 0,-2-7 0,-3-2 0,-2 3 0,-2-3 0,-1 4 0,0 4 0,-2 7 0,0 3 0,-1 5 0,1 3 0,-1 3 0</inkml:trace>
  <inkml:trace contextRef="#ctx0" brushRef="#br0" timeOffset="44595">2003 11645 24575,'0'11'0,"0"2"0,0 3 0,0 4 0,0 5 0,0 8 0,0 4 0,0 2 0,0-2 0,0 1 0,0-4 0,2 0 0,1 2 0,1-4 0,0 3 0,2-6 0,-1-5 0,1-7 0,-1-3 0,-4-3 0,1-6 0,-2-1 0</inkml:trace>
  <inkml:trace contextRef="#ctx0" brushRef="#br0" timeOffset="47196">24275 3830 24575,'22'0'0,"13"0"0,-8-1 0,3-1-1297,9-2 1,5-3 1296,3-2 0,5-2 0,4-1-1389,-15 2 0,2-1 1,1 0-1,2-1 0,1 0 1389,1-1 0,2 0 0,2 0 0,0-1 0,2 0 0,1 0-298,-9 2 0,2-1 0,0 1 0,2 0 0,-1-1 0,2 0 0,-1 0 1,1 1 297,-2-1 0,0 1 0,0-1 0,1 1 0,0-1 0,1 0 0,0 1 0,1-1 0,0 1-284,0-1 0,0 1 1,1 0-1,0 0 1,1 0-1,-1-1 1,2 1-1,-1 0 1,1 0-1,0 0 284,-3 0 0,1 1 0,0-1 0,0 1 0,0-1 0,1 1 0,0-1 0,0 1 0,0 0 0,1-1 0,-1 1-136,-2 1 0,1-1 1,-1 0-1,1 1 0,0-1 1,0 1-1,0-1 1,0 1-1,1 0 0,-1 0 1,1 0-1,0 0 136,-3 1 0,-1 0 0,1 0 0,1 0 0,-1 0 0,0 1 0,0-1 0,1 1 0,-1-1 0,1 1 0,0 0 0,-1 0 0,1-1 0,0 1 0,1 0 0,-1 0 0,1-1 0,0 1 0,0 0 0,0 0 0,0 0 0,-1 0 0,1 1 0,-1-1 0,0 1 0,-1 0 0,2-1 0,0 1 0,0 0 0,-1 0 0,0 0 0,0 1 0,0-1 0,-1 1 0,1 0 0,-1 0 0,1 0 0,-1 0 0,4 0 0,1 0 0,-1 1 0,0-1 0,0 1 0,-1 0 0,1 0 0,-1 0 0,0 0 0,-1 1 0,-1-1 0,1 1 0,-1-1 0,-1 1 0,1 0 0,-2 1 0,1-1 0,-1 0 0,0 1 0,0 0 0,0 0 0,3 0 0,0 0 0,-1 0 0,1 1 0,-1 0 0,0 0 0,0-1 0,0 1 0,1 0 0,0-1 0,1 0 0,0 0 0,0 0 0,-1 0 0,1 0 0,-1 0 0,-1 0 0,-1 0 0,0 0 0,-1 0 0,0-1 0,-1 1 0,-1 0 0,0 0 0,1-1 0,-1 0 0,5 0 0,1 0 0,-1 0 0,0-1 0,-2 1 0,0-1 0,-1 0 0,0-1 0,-2 1 0,0-1 0,-2 0 0,0 0 0,-1 0 0,3-1 0,0-1 0,-2 1 0,-1-1 0,0 0 253,4-2 1,-1 0 0,-2 0-1,-4 0 1,14-2 0,-9 0-1,5-4 1</inkml:trace>
  <inkml:trace contextRef="#ctx0" brushRef="#br0" timeOffset="48078">23846 1937 24575,'0'20'0,"0"23"0,0-11 0,0 3-2969,0 14 1,0 4 2968,0-8 0,0 2 0,0 2-1235,0-7 1,0 2 0,0 2 0,0 2 1234,0 3 0,0 3 0,0 2 0,0 1 0,0-1-308,0-6 1,0-1 0,0 2 0,0-1-1,0 1 1,0 1 307,0-6 0,0 1 0,0 1 0,0 0 0,0 0 0,0 0 0,0 0-368,0 2 1,0 0 0,0 1 0,0-1-1,0 0 1,0 0 0,0 0 367,0 5 0,0-1 0,0 0 0,0-1 0,0 1 0,0-1-179,0-1 1,0 1-1,0-1 1,0 0-1,0-1 1,0-2 178,0 3 0,0 0 0,0-2 0,0-1 0,0-1 148,0 7 1,0-2 0,0-1-1,0-3-148,0 6 0,0-2 0,0-1 404,0-1 1,0-1 0,0 0-405,0-5 0,1 0 0,0-3 1136,0 9 0,2-3-1136,-1-5 0,0-4 812,1-8 0,0-4 1,-1 0-1,0-13 0</inkml:trace>
  <inkml:trace contextRef="#ctx0" brushRef="#br0" timeOffset="48950">26818 1656 24575,'0'26'0,"0"1"0,0 10 0,0 11-2230,0-13 1,0 3 2229,0 14 0,0 4-1608,0-4 0,1 3 0,1 3 1608,1-7 0,1 4 0,1 0 0,1 2-415,-1-13 0,1 1 0,1 1 0,0 1 1,0 0-1,1 1 415,-1-2 0,1 1 0,1 1 0,-1 0 0,1 0 0,0 0 0,0-1-481,2 7 0,0-1 0,0 1 1,1-1-1,-1 0 0,0 1 481,-2-7 0,0 1 0,0 1 0,0-1 0,-1 0 0,1 0 0,-1 0-203,0 0 0,0 0 0,0 0 0,0 0 1,-1 0-1,0-1 0,0-1 203,0 2 0,0-1 0,-1 0 0,0-1 0,0 0 0,0 0 0,1 10 0,0-1 0,-1 0 0,1-1 0,-2-3 132,1 0 1,-1-3 0,-1-1 0,0-2-133,-1 5 0,-1-3 0,1 0 0,-1-4 0,0-1 0,0-2 0,-2 6 0,0-4 0,0 10 0,0-25 0</inkml:trace>
  <inkml:trace contextRef="#ctx0" brushRef="#br0" timeOffset="49952">25240 1993 24575,'0'17'0,"0"23"0,0-4 0,0 5-2622,0-5 1,0 2 0,0 3 2621,0 3 0,0 4 0,0 1 0,0 1-815,0 3 1,0 1-1,0 1 1,0 0 814,0-9 0,1 0 0,0 1 0,0 0 0,0 0-350,0 4 1,1 0 0,0 1 0,1 0 0,0 0 349,1 0 0,0-1 0,0 1 0,1 0 0,0 1-421,0-5 1,0 1 0,0 1 0,0-1-1,1 1 1,-1-1 420,0 0 0,0 0 0,1-1 0,-1 1 0,0-1 0,0-1-120,1 7 1,0 0 0,0-1 0,0-1 0,0 0 119,-1-5 0,0-1 0,0-1 0,0 0 0,0-2 164,1 3 1,0-1 0,-1-1 0,1-1-165,1 11 0,0-1 0,0-4 590,-1-8 0,0-3 1,0-2-591,3 10 0,-1-4 1658,-1-7 0,1-4-1658,8 9 0,-8-23 0,-1-9 0</inkml:trace>
  <inkml:trace contextRef="#ctx0" brushRef="#br0" timeOffset="51057">23832 2998 24575,'13'-2'0,"8"0"0,22 2 0,-12 0 0,3 0-2480,12 0 1,3 0 2479,-10-1 0,2 0 0,1 0-1059,6-1 1,2-1-1,2 0 1059,-10-1 0,1 0 0,1-1 0,1-1-543,2 0 1,1-1 0,1-1-1,0 0 543,3-1 0,1 0 0,1-2 0,0 0 0,-11 2 0,0 0 0,0-1 0,2-1 0,3 0 0,-2-1 0,2-1 0,3-1 0,0-1 0,0 1 0,-1-1 0,-3 1-562,0 1 0,-3 0 1,-1 0-1,1 0 0,1-1 1,3 0 561,-2-1 0,3 0 0,2 0 0,1-1 0,0 0 0,-1 0 0,0 1 0,-2 0-226,2-1 1,-2 1 0,0 1-1,0-1 1,-1 1 0,0-1-1,1 1 226,1-1 0,0 1 0,0 0 0,0 0 0,0 0 0,1 0 0,-1-1-112,2 1 1,1-1 0,0-1 0,1 1 0,-2 1 0,0-1-1,-2 1 112,1 0 0,-1 0 0,-1 0 0,0 1 0,-1 0 0,-1 0-71,7-2 1,-2 1 0,-1 1 0,1-1-1,1 0 71,-6 1 0,1 1 0,0-1 0,1 1 0,-1-1 0,0 1 0,-1 1 0,-1 0 0,1 0 0,0 0 0,0 0 0,0 0 0,1 0 0,1-1 0,0 1 0,0 0 0,0 0 0,-1-1 0,-1 1 0,0 0 0,0-1 0,0 1 0,-1 0 0,-1-1 0,3-1 0,0 1 0,-2-1 0,1 0 0,0-1 0,1 1 0,-1-2 0,1 1 0,-1-1 0,1 0 0,0 0 0,1-1 0,-1-1 0,0 1 0,-1-1 83,-4 2 1,-1 0 0,-1 0 0,1 0 0,-1 0-84,10-3 0,1 0 0,-2-1 0,-1 1 0,-5 1 0,-2 0 0,0 0 0,-1 1 0,11-4 0,0 0 0,0 1 212,-12 3 0,1 1 0,-1 0 1,0 0-213,8-2 0,0 1 0,-1 0 538,-3 2 1,0 1 0,-1 0-539,-6 3 0,0 1 0,-1 2 1370,10-2 0,-2 3-1370,-6 1 0,-1 2 0,-2 1 0,-2 0 3466,20 2-3466,-14-1 853,-14 1 0,-12 0 1,-7 0-1</inkml:trace>
  <inkml:trace contextRef="#ctx0" brushRef="#br0" timeOffset="52238">29070 965 24575,'-3'22'0,"1"17"0,2-7 0,0 5-3007,2 12 0,0 5 3007,2-8 0,1 3 0,0 3-1242,0-1 0,0 3 1,1 2-1,0 1 1242,0-12 0,-1 1 0,1 1 0,0 1 0,0 0 0,0 2-258,0-3 1,-1 1 0,1 1 0,0 1-1,0 0 1,-1 0 0,0 1 257,0-3 0,-1 1 0,1 0 0,-1 0 0,0 1 0,0 0 0,-1 1 0,1-1-319,0 1 0,0 1 0,-1 0 1,1 0-1,-1 1 0,0-1 1,0-1-1,0 0 319,0 5 0,-1-1 0,1 0 0,-1-1 0,0 0 0,0 1 0,-1-1-151,1-1 1,-1 1 0,0 0 0,0-1 0,0 0-1,-1 0 1,1 0 150,0-3 0,0 1 0,-1-1 0,1 0 0,0 0 0,-1-2 0,1 0 0,-1 1 0,0-1 0,0-1 0,0 0 0,0 0 0,0-1 0,0 10 0,0 0 0,0-1 0,0-2 0,0-2 255,0-3 0,0-2 0,0-2 0,0-3-255,0 3 0,0-2 0,0-2 937,0 16 1,0-3-938,0-13 0,0-2 692,0 1 1,0-3-1,0 2 1,0-15 0</inkml:trace>
  <inkml:trace contextRef="#ctx0" brushRef="#br0" timeOffset="54734">27660 1234 24575,'-6'0'0,"0"2"0,1 3 0,0 2 0,-1 3 0,2 1 0,-1 0 0,2 1 0,2 0 0,0-2 0,1-1 0,0-2 0,4-3 0,7-2 0,5 0 0,9-5 0,1-4 0,2-6 0,1-8 0,-4-1 0,-2-1 0,-6 5 0,-5 7 0,-8 13 0,-4 12 0,-4 12 0,-4 10 0,1 2 0,0 9 0,1 5-477,3-23 1,0 0 476,0 3 0,0 0 0,-1-3 0,0 0-151,0-1 0,-1 0 151,-4 22 0,-2-5 0,-2-4 0,-3-8 0,0-10 0,0-8 0,0-6 938,3-6-938,-2-1 317,2-7-317,-1-2 0,0-6 0,2-3 0,0 2 0,5 6 0,3 2 0</inkml:trace>
  <inkml:trace contextRef="#ctx0" brushRef="#br0" timeOffset="55322">28004 1056 24575,'1'7'0,"5"5"0,9 7 0,7 5 0,6 6 0,5 4-618,3 5 618,-1-3 0,-3-5 0,-1-5 152,-7-7-152,-2-2 0,-11-9 0,-6-4 0</inkml:trace>
  <inkml:trace contextRef="#ctx0" brushRef="#br0" timeOffset="55774">28226 1089 24575,'-3'21'0,"1"5"0,2 12 0,0 7 0,0 6-459,-2-24 0,1 1 459,-4 27 0,1-4 0,-4-4 160,4-5-160,-1-3 0,1-2 0,4-6 0,0 0 0,0-13 0,0-3 0,0-11 0</inkml:trace>
  <inkml:trace contextRef="#ctx0" brushRef="#br0" timeOffset="56890">29637 984 24575,'-9'-1'0,"-2"-1"0,0 2 0,-1 1 0,2 1 0,2 0 0,1 1 0,2 1 0,2 2 0,2 2 0,0 1 0,1 3 0,0-1 0,0-1 0,0-2 0,1-4 0,2-1 0,2-2 0,4-1 0,2 0 0,-1-2 0,-1-2 0,-2-4 0,0-2 0,-1 2 0,-2 1 0,-1 2 0,-1 0 0,0 2 0,1 5 0,-1 9 0,-1 10 0,-1 9 0,1 4 0,-1 4 0,0 2 0,0 2 0,-2 1 0,-3-3 0,-4-4 0,-3-6 0,-3-4 0,0-7 0,0-3 0,-1-3 0,1-3 0,-2-1 0,1-2 0,0-1 0,2-3 0,2-1 0,1-1 0,2-1 0,3-2 0,3 1 0,1-2 0</inkml:trace>
  <inkml:trace contextRef="#ctx0" brushRef="#br0" timeOffset="57678">29791 901 24575,'7'5'0,"-1"2"0,2 6 0,0 3 0,2 0 0,-2 0 0,0-6 0,1-3 0,1-3 0,3-3 0,1-7 0,-1-5 0,-3-6 0,1-7 0,0 0 0,-1-9 0,-2 13 0,-3-4 0,0 10 0,1 0 0,1-3 0,-1 2 0,0 0 0,0 3 0,-2 5 0,-2 3 0</inkml:trace>
  <inkml:trace contextRef="#ctx0" brushRef="#br0" timeOffset="58431">29938 1099 24575,'0'14'0,"0"3"0,0-1 0,0 3 0,0 1 0,0-1 0,0 0 0,0-2 0,0-2 0,0-2 0,0-6 0,0-4 0</inkml:trace>
  <inkml:trace contextRef="#ctx0" brushRef="#br0" timeOffset="60038">30914 914 24575,'0'48'0,"1"-14"0,1 2 0,0 6 0,2 3-2959,-1-1 0,0 4 1,1 2 2958,0-4 0,1 1 0,0 2 0,1 2-681,-1-2 0,0 1 1,0 2-1,0 1 1,1 1 680,-1-8 0,-1 1 0,1 0 0,0 2 0,1 0 0,-1 1 0,0-1-187,1 5 0,1 0 1,-1 0-1,1 1 0,-1 0 1,1 1-1,-1 0 187,0-3 0,0 0 0,0 1 0,-1 0 0,1 1 0,0-1 0,0 0 0,-1-1-286,0-1 1,1 0-1,-1 0 1,0 0 0,0-1-1,0 1 1,-1-1 0,1 1 285,-1-2 0,0 1 0,0 0 0,0 0 0,0-1 0,-1 0 0,1-1 0,-1 0-74,0 0 1,-1 0-1,1-1 1,-1 0-1,0-1 1,1 0-1,-1-1 74,0 5 0,0 0 0,-1-1 0,1-1 0,0 0 0,0-1 79,-1 5 0,1 0 1,0-2-1,0-1 1,0-1-80,-1 3 0,0-1 0,0-3 0,0-3 0,1 13 0,0-7 0,-2-21 0,0 0 0</inkml:trace>
  <inkml:trace contextRef="#ctx0" brushRef="#br0" timeOffset="89728">2434 6243 24575,'12'0'0,"15"0"0,22 0 0,-12 0 0,4 0-2679,-5 0 0,3 0 1,2 0 2678,2 0 0,3 0 0,2 0 0,2 0-771,-2 0 1,2 0 0,2 0-1,1 0 1,0 0 770,-2 0 0,1 0 0,1 0 0,1 0 0,0 0 0,2 0-208,-4 0 1,1 0-1,0 0 1,2 0-1,-1 0 1,1 0-1,0 0 208,-5 1 0,0-1 0,1 0 0,0 0 0,0 1 0,0-1 0,1 1 0,-1 0-263,-2 0 0,1 0 1,-1 0-1,1 1 0,0-1 1,0 1-1,0 0 0,1-1 1,0 1 262,2 0 0,-1 1 0,2-1 0,-1 1 0,1 0 0,-1 0 0,1 0 0,0-1 0,0 1-68,-4 0 0,0-1 0,0 1 0,0-1 0,0 1 1,0-1-1,0 1 0,1-1 0,-1 1 0,0-1 68,2 0 0,-1 0 0,1 0 0,0 1 0,0-1 0,0-1 0,-1 1 0,0 0 0,-1 0 0,0-1 0,5 1 0,0-1 0,-1 0 0,-1 0 0,0 0 0,-1 0 0,0 0 0,0 0 0,2-1 0,0 0 0,0 0 0,-1 0 0,0 0 0,-1 0 0,-1 0 0,4 0 0,0 0 0,-1 0 0,-1 1 0,0-2 0,-1 1 0,-3-2 0,0 0 0,-1 0 0,0 0 0,0-1 0,1 0 0,1 0 0,1 0 0,0 0 0,0-1 0,-1 0 0,-1 0 0,5-2 0,-1-1 0,-1 0 0,-1 0 0,-2-1 194,4-1 0,-3-2 0,-1 1 0,-2-1-194,4 0 0,-2-1 0,-1 0 510,-4 0 1,-2 0 0,-1-1-511,7-3 0,-4 1 1422,-4 2 0,-3 0-1422,15-4 1145,-24 10 0,-14 4 1,-9 3-1</inkml:trace>
  <inkml:trace contextRef="#ctx0" brushRef="#br0" timeOffset="90777">2751 8505 24575,'35'0'0,"10"0"0,-16 0 0,3 0-1930,7 0 1,2 0 1929,10 1 0,4-2-1516,-9-1 0,4 0 0,1-2 1516,-3 1 0,1 0 0,1-1 0,3 1-572,-5 0 0,2-1 0,1 1 1,1 0-1,1 0 572,-2 1 0,1-1 0,0 0 0,2 1 0,0 0 0,0 0-436,-4 1 0,1-1 0,0 2 0,1-1 0,-1 0 0,1 1 0,-1-1 436,1 1 0,0-1 0,0 1 0,0 0 0,0 0 0,-1 0 0,2-1-227,-1 1 0,0 0 0,1 0 0,-1 0 1,1 0-1,-1 0 0,1 0 227,1 0 0,0 0 0,0 0 0,1 0 0,-1 0 0,0 0 0,1 0-69,-1 0 1,1 0 0,-1 0 0,1-1 0,-1 1-1,1 0 1,0 0 68,-5 0 0,-1 0 0,1 0 0,0 0 0,0 0 0,-1 0 0,0 0 0,0 0 0,4 0 0,-1 0 0,0 0 0,-1 0 0,1 0 0,-2 0 0,0 0 0,3 0 0,0 0 0,-1 0 0,-1 0 0,-1 0 0,-1 0 0,1 0 0,0 0 0,-2 0 0,-1 0 0,-2 0 203,3 0 0,-1 0 0,-2 0 0,-1 0-203,10 0 0,-2 0 0,-3 0 473,-7 0 0,-3 0 0,1 0-473,0 0 0,-1 0 0,1 0 522,-1 3 0,1 0 1,-5-1-1,18 0 1,-5 6-1</inkml:trace>
  <inkml:trace contextRef="#ctx0" brushRef="#br0" timeOffset="91657">2821 10568 24575,'37'2'0,"-1"0"0,11 0 0,5-1 0,-11-1 0,3 0 0,3 0 0,2 0-1967,0 0 1,3 0 0,1 0 0,1 0 0,1 0 1717,-7 0 1,0 0 0,1 0 0,0 0-1,1 0 1,1 0-60,-3 0 0,0 0 0,2 0 0,0 0 1,0 0-1,0 0 0,0 0 308,0 0 0,0 0 0,1 0 0,0 0 0,-1 0 0,1 0 0,-1 0-126,0 0 1,0 0-1,0 0 1,-1 0-1,1 0 1,0 0-1,1 0 126,1 0 0,1 0 0,0 0 0,1 0 0,-1 0 0,0 0 0,0 0-290,-1 0 0,0 0 0,-1 0 1,1 0-1,-1 0 0,0 0 0,1 0 290,-2 0 0,1 0 0,0 0 0,-1 0 0,1 0 0,-1 0 0,-1 0 0,7 0 0,-1 0 0,0 0 0,0 0 0,-2 0 0,1 0 0,-5 0 0,0 0 0,0 0 0,-1 0 0,-2 0 0,-1 0 182,11 0 0,-2 0 0,-2 0 0,-2 0-182,4 0 0,-1 0 0,-2 0 481,-2 0 0,-2 0 0,-1 0-481,8 0 0,-5 0 0,-15 0 0,-3 0 0,7 0 0</inkml:trace>
  <inkml:trace contextRef="#ctx0" brushRef="#br0" timeOffset="94057">2826 12821 24575,'12'0'0,"12"0"0,23 0 0,-14 0 0,4 0-2414,12 0 1,4 0 2413,-13 0 0,2 0 0,0 0-1057,7 0 0,1 0 1,2 0 1056,-10 0 0,2 0 0,1 0 0,1 0-607,-3-1 0,2 1 0,0-1 0,2 0 0,-1 0 607,2 0 0,1 0 0,0 0 0,1 0 0,0 1-522,-4-1 0,0 0 1,0 0-1,2 0 1,-1 1-1,2-1 522,4 0 0,1 0 0,0 1 0,1-1 0,1 1 0,0-1-213,-4 1 1,0 0 0,1 0 0,0 0 0,0 0 0,2 0 0,1 0 212,-7 0 0,1 0 0,1 0 0,0 0 0,1 0 0,0 0 0,1 0 0,0 0 0,1 0-74,-2 0 0,1 0 1,0 0-1,1 0 0,0 0 1,0 0-1,0 0 1,0 0-1,0 0 0,0 0 74,-2 0 0,0 0 0,1 0 0,-1 0 0,0 1 0,0-1 0,0 0 0,0 1 0,0-1 0,0 1 0,-2 0 0,1 0 0,0 0 0,-1 0 0,1 1 0,-1-1 0,1 1 0,-1 0 0,0-1 0,1 1 0,4 1 0,0-1 0,0 1 0,0 0 0,0-1 0,-1 2 0,1-1 0,-1 0 0,0 1 0,-3 0 0,0 0 0,0 0 0,-1 0 0,0 1 0,0-1 0,0 1 0,1 0 0,-1-1 0,1 1 0,1 1 0,0-1 0,0 0 0,0 1 0,-1-1 0,0 1 0,-2-1 0,0 1 0,6 0 0,0 0 0,-1 0 0,-2 0 0,0 0 0,-1 0 0,-1 0 0,0 1 0,-2 0 0,0 0 0,-1 0 0,-1 0 0,-1 0 89,2 0 1,-1 1 0,0-1 0,-2 1 0,-1 0-90,3 1 0,-1 0 0,-1 0 0,-1 1 0,0-1 0,0 0 0,-1 0 0,-2 0 0,1 1 0,-3 0 0,-1-1 0,8 3 0,-7-2 0,-2-2 0,-15-2 0</inkml:trace>
  <inkml:trace contextRef="#ctx0" brushRef="#br0" timeOffset="95015">3148 15015 24575,'13'-3'0,"17"1"0,3 2 0,6 0-2787,-1 0 0,4 0 0,3 0 2787,-1 0 0,3 0 0,2 0 0,2 0-736,0 0 1,3 0 0,2 0-1,0 0 1,1 0 735,-10 0 0,1 0 0,0 0 0,1 0 0,1 0 0,2 0-175,-5 0 1,1 0-1,2 0 1,1 0-1,0 0 1,1 0-1,0 0 1,0 0 174,-2 0 0,0 0 0,1 0 0,0 0 0,1 0 0,-1 0 0,1 0 0,1 0 0,-1 0-234,-2 0 1,0 0-1,0 0 1,0 0 0,0 0-1,1 0 1,0 0 0,0 0-1,0 0 1,1 0 233,2 0 0,2 0 0,-1 0 0,1 0 0,0 0 0,0 0 0,0 0 0,-1 0 0,0 0 0,0 0-62,-3 0 0,-1 0 1,1 0-1,-1 0 1,0 0-1,-1 0 1,1 0-1,-1 0 1,-1 0-1,1 0 62,7 0 0,-1 0 0,0 0 0,0 0 0,-1 0 0,0 0 0,-1 0 0,0 0 0,-2 0 0,0 0 0,-1 0 0,0 0 0,-1 0 0,0 0 0,-1 0 0,-1 0 0,9 0 0,-1 0 0,-1 0 0,-1 0 0,-2 0 0,-1 0 55,0 0 0,-2-1 0,-1 1 0,0-1 1,-1 1-56,1 0 0,1-1 0,-1 1 0,-1 0 0,-3 0 211,0 0 1,-2 0 0,0 0-1,-1 1-211,15 0 0,0 1 0,-2 1 0,-1 0 0,-2 1 0,-1 0 535,-8 0 1,-2 0 0,-1 0-536,0 1 0,-2-1 0,0 0 676,14 1 0,-6-1 0,2 1 0,-10-3 1</inkml:trace>
  <inkml:trace contextRef="#ctx0" brushRef="#br0" timeOffset="96220">3483 17174 8191,'31'0'0,"4"0"1911,-6 0 0,2 0-1911,10 0 0,4 0 0,-9 0 0,1 0 0,2 0 90,7 0 1,2 0 0,1 0-91,3 0 0,2 0 0,0 0-98,-11 0 0,1 0 0,0 0 0,1 0 98,2 0 0,0 0 0,2 0 0,1 0 0,-1 0 0,1 0 0,2 0 0,0 0 0,1 0 0,-6 0 0,1 0 0,1 0 0,0 0 0,-1 0 0,1 0-365,-2 0 0,1 0 0,0 0 1,-1 0-1,1 0 0,-1 0 365,2-1 0,1 0 0,-1 0 0,0 0 0,-1 0 0,-2-1-81,9-1 0,-3 1 1,-1-2-1,0 0 81,-3 0 0,-1-1 0,-1 0 0,1 0 0,1-2 0,0 0 0,-1 0 0,0 0 0,-5 0 0,0 1 0,0-1 0,1 1 0,4-1 0,1 1 0,0 0 0,-1 0 221,5-1 0,-1 1 0,-2 1-221,-5 1 0,-3 1 0,0 0 966,16 0 0,-3 1-966,-5 1 0,-1 1 0,2-1 0,0 1 1504,-5 0 1,-1 0-1505,-5-1 0,-1 2 0,2 1 0,-1 2 0,-2 1 0,0 2 0,1 2 0,0 2 0,0 3 0,-1 0 0,-3-2 0,-1 1 0,1 1 0,0-1 0,-1-1 0,1-1 0,3-1 0,1 1 0,5 0 0,2-1 993,2 0 1,2-2-994,-2 0 0,0-1 0,-3-2 0,-1-1 609,-1-1 1,-2-2-610,-4 0 0,-2 0 363,0-1 0,-3 0 0,4 0 0,-12 0 0</inkml:trace>
  <inkml:trace contextRef="#ctx0" brushRef="#br0" timeOffset="150617">16629 5550 24575,'21'0'0,"6"0"0,10 0 0,11 0-768,-20 0 0,0 0 768,2 1 0,0 0 0,-1 1 0,-1 1 0,21 3 100,-2 4-100,-4 2 0,-2 0 0,-2 2 349,-9-2-349,-7 0 0,-7-3 0,-5 0 771,-1 3-771,-1 2 316,-1 7-316,-2 6 0,-3 13 0,-2-7 0,0 2-1099,-1 4 1,0 4 1098,0-8 0,0 3 0,0 1-1334,0 6 0,0 3 0,0 1 1334,-1-6 0,1 0 0,-1 2 0,0 1-946,0-1 0,0 0 0,0 2 0,0 1 0,-1 1 946,0-4 0,0 1 0,0 2 0,-1-1 0,1 2 0,-1-1-528,0 5 1,0 0 0,0 0-1,0 2 1,0-1 0,-1 1 527,1-5 0,0 0 0,0 0 0,1 1 0,-1-1 0,0 1 0,0 0-229,0 1 0,-1 0 0,1 0 0,0 1 0,0-1 0,0 0 1,1 0 228,-1 0 0,1 0 0,0 1 0,0-1 0,0-1 0,0 1 0,0 0-99,0 0 1,0-1 0,1 1-1,-1 0 1,0-1 0,0-1-1,0 0 99,1 1 0,-1-1 0,1-1 0,-1 0 0,1 0 0,0 1 0,-1 0 0,2 1 0,-1 0 0,0-1 0,0 0 0,1-2 0,-1 5 0,0-2 0,0-1 0,1-1 0,-1 1 65,0-4 0,1-1 0,-1 0 0,1 0 0,-1 0-65,0 1 0,1 1 0,-1-1 0,0 0 0,0-3 0,0 3 0,-1-2 0,1-1 0,-1 0 0,0-1 0,-1 1 0,1-1 0,-1-1 0,-1 9 0,0-1 0,0 0 348,-2-2 0,0-2 1,-1 1-349,1-1 0,-1-1 0,0 1 0,-1 2 0,-1 0 0,1 1 0,0-1 0,-1 1 0,0-1 0,0-1 0,0 0 0,-1 0 0,0-3 0,0 1 0,0-2 587,1-2 1,0-1-1,-1-1-587,-3 14 0,1-3 1081,1-7 1,2-2-1082,1-4 0,1-1 2098,1-4 1,1 0-2099,0-3 0,1 1 0,0-1 0,1 0 0,-3 25 0,2-8 0,2-6 2848,0-2-2848,2-3 2149,0 4-2149,0 0 1232,-1-2-1232,-1-2 663,0-3-663,-1-2 0,1-1 0,-1 0 0,-2 0 0,1 0 0,1 1 0,0 1 0,1-3 0,0 0 0,0-1 0,1 2 0,-1 2 0,0-1 0,1-2 0,0-3 0,1-4 0,-1-4 0,-1-3 0,0-5 0,1-1 0,1-2 0,-1-1 0,-1-1 0,-3-2 0,-2-1 0,-1 0 0,-5 0 0,-7 0 0,-8 0 0,-9-2 0,-7-1 0,-5-2 0,0 1 0,1 1 0,1 0 0,2-1 0,3 0 0,8 2 0,7 1 0,8 0 0,4-1 0,3 1 0,4-1 0,2 0 0,3 1 0,2-1 0</inkml:trace>
  <inkml:trace contextRef="#ctx0" brushRef="#br0" timeOffset="198220">18624 4164 24575,'26'-14'0,"5"-1"0,7-5 0,1 1 0,1 0 0,1-1 0,-1 0 0,0 2 0,-5 5 0,-7 6 0,-5 4 0,-5 1 0,-3 2 0,-1 0 0,0 0 0,1 0 0,2 0 0,-9 0 0,0 0 0</inkml:trace>
  <inkml:trace contextRef="#ctx0" brushRef="#br0" timeOffset="198787">19009 3879 24575,'14'0'0,"-1"0"0,4 0 0,0 2 0,4 2 0,1 5 0,-2 3 0,-4 2 0,-4 3 0,-5 2 0,-3 0 0,-2-1 0,-2-2 0,0-3 0,0 1 0,0 1 0,-3-1 0,-3 1 0,-6-1 0,-5 0 0,-4 0 0,-3-1 0,-2-1 0,-1-1 0,6-4 0,4 0 0,9-4 0,4 0 0</inkml:trace>
  <inkml:trace contextRef="#ctx0" brushRef="#br0" timeOffset="200440">16540 13571 24575,'10'3'0,"3"-1"0,7-2 0,6 0 0,3 0 0,3 0 0,-1 0 0,-5 0 0,-7 0 0,-4 0 0,-4 2 0,-1 4 0,-4 6 0,-3 9 0,-1 9 0,-1 10 0,2-1 0,-1 9-840,-1-17 0,-1 2 840,0 8 0,0 2-983,0-6 0,0 1 0,0 1 983,0 5 0,0 2 0,0 0 0,0 0 0,0 0 0,0 1-1241,0 7 1,0 2 0,0 0 1240,0-11 0,0 0 0,0 1 0,0-1 0,0-1 0,0 0 0,0 0 0,0 1 0,0 1 0,0 1 0,0 1 0,0-2 0,0-4 0,0 1 0,0-2 0,0 1-785,0 12 0,0-1 1,0 1 784,0-1 0,0 1 0,0-1 0,1-4 0,0 0 0,0-1 0,0-4 0,0 0 0,0-2 0,1 13 0,0-3 0,0-4 0,1-2-15,-1-3 0,0 0 15,0-1 0,0 1 0,1 4 0,0 1 0,-1-1 0,1-1 0,-1 0 0,1 0 0,-1-1 0,1-1 0,-1 0 0,1-2 0,-1-3 0,1-2 672,-1-1 0,1-1-672,0-3 0,0-1 0,2 22 3190,1 0-3190,-1-10 0,0-9 0,1-7 3440,-2-8-3440,-2-5 1641,1-1-1641,-1-3 820,1-2-820,0-1 299,-4-2-299,-1-2 0,-6-2 0,-4 0 0,-5-1 0,-8 0 0,-5 0 0,-6 0 0,17 0 0,2 0 0</inkml:trace>
  <inkml:trace contextRef="#ctx0" brushRef="#br0" timeOffset="201577">18631 5435 24575,'10'-3'0,"4"1"0,4 2 0,9 0 0,2 0 0,6-1 0,3-1 0,-2 0 0,4 1 0,-1 0 0,-3 1 0,-1 0 0,-7 0 0,-4 0 0,-8 0 0,-6 0 0,-5 0 0,-1 0 0</inkml:trace>
  <inkml:trace contextRef="#ctx0" brushRef="#br0" timeOffset="202030">19033 5301 24575,'6'0'0,"1"0"0,1 0 0,2 0 0,0 0 0,-1 0 0,-1 0 0,0 3 0,0 5 0,0 3 0,-3 5 0,-2 2 0,-1 1 0,-1 1 0,-1 0 0,0 0 0,0 6 0,0 7 0,-3 1 0,-6 2 0,-5-8 0,-2-6 0,-2-2 0,-1-4 0,-1-1 0,-2-1 0,3-5 0,9-4 0,3-1 0</inkml:trace>
  <inkml:trace contextRef="#ctx0" brushRef="#br0" timeOffset="205845">22675 9872 24575,'-11'-2'0,"-5"-3"0,-7-2 0,-24-3 0,17 4 0,-1 2-1510,-11 0 0,-3 1 1510,-9 2 0,-3 0-1038,15 1 1,-1 1 0,-2 0 1037,-9 2 0,-1 1 0,-2 1-928,12 1 0,-1 0 0,0 2 0,0 0 928,-4 2 0,-1 1 0,0 0 0,1 1 0,3 0 0,-1 1 0,2 0 0,-1 0 0,4-1 0,-1 1 0,1 1 0,1-1-668,-11 3 0,1 0 1,1 1 667,5-2 0,1 0 0,0 0-70,1 1 0,0 1 0,2 0 70,-10 3 0,3 1 670,4-1 0,3 2-670,8 0 0,1 0 1437,5-1 0,2 1-1437,1 2 0,5 1 0,6 1 0,5 0 0,-3 27 0,10-21 0,2 2 0,3 4 0,5 1-32,5-6 1,4 0-1,4 1 32,11 6 0,6 0 0,4-1-559,-6-9 0,3-1 0,1 0 0,3-2 559,-4-3 0,2-1 0,1 0 0,1-1 0,1-2-556,3 0 1,1-2 0,1 0 0,1-1 0,0-1 555,-5-3 0,0 0 0,1 0 0,1-2 0,0 1 0,1-1-381,4 0 1,0 0 0,2-1 0,-1 0 0,1-2 0,-1 1 380,1-2 0,-1 0 0,1-1 0,-1 0 0,1-1 0,0-1-149,-1 1 0,0-1 1,1-1-1,-1 0 1,0-1-1,0-1 149,-2-1 0,1-1 0,-2-1 0,1-1 0,0-1 0,-1-1-44,-1-1 1,0 0-1,-1-2 1,1 0 0,-1-2-1,0 0 44,0-1 0,0-1 0,0-2 0,-1 0 0,0 0 0,-2-1 76,2-2 0,-1 0 0,-1-1 0,-1-1 0,-1 1-76,7-3 0,-1-1 0,-2 0 0,-2 1 376,5-3 0,-2 0 0,-3 1-376,-7 3 0,-2 0 0,0 0 0,3-2 0,-1 0 0,-1 0 1003,9-5 0,-2 0-1003,-4 0 0,-1 2 1776,-10 4 1,-3 1-1777,8-11 4113,-13 0-4113,-9 1 2969,-9-5-2969,-12-6 0,-17-7-248,0 13 0,-4 0 248,-4-2 0,-2 1 0,-1 1 0,-1 0 0,-1 2 0,-2 2 0,3 7 0,-1 1 0,-5-1 0,-3 2 0,-1 1 0,0 2 0,-1 4 0,4 2 0,-7-2 0,14 8 0</inkml:trace>
  <inkml:trace contextRef="#ctx0" brushRef="#br0" timeOffset="208906">21651 11894 24575,'0'22'0,"-1"3"0,-2 3 0,-1 0 0,-2 7 0,0 0 0,-2 5 0,-2 1 0,3-7 0,0-2 0,3-5 0,-1-3 0,0-5 0,2-4 0,0-6 0,3-7 0,0-14 0,1-18 0,8-22 0,-2 20 0,1-2-481,1 0 0,2 1 481,2-1 0,0 0 0,0 3 0,0 2 0,-1 3 0,1 1 0,11-20 0,-6 17 0,-1 12 0,-1 8 0,-2 7 0,-1 1 962,-1 12-962,0 9 0,1 12 0,1 13 0,-1 3-676,0 5 676,-2 0 0,-6-26 0,-1-1 0,1 1 0,-1 0 0,0 0 0,1-1 0,3 24 0,0-9 0,-2-9 0,-3-15 0,-1-7 0</inkml:trace>
  <inkml:trace contextRef="#ctx0" brushRef="#br0" timeOffset="209485">21750 12063 24575,'15'0'0,"4"0"0,14 0 0,6 0 0,1 0 0,0 0 0,-4 0 0,-6 0 0,-2 0 0,-13 0 0,-6 0 0</inkml:trace>
  <inkml:trace contextRef="#ctx0" brushRef="#br0" timeOffset="209985">22229 11887 8191,'-9'0'0,"1"0"5063,-1 0-5063,3 0 2818,0 0-2818,0 0 1719,-1 0-1719,-3 0 6784,-3 0-6784,-2 4 0,0 4 0,-1 8 0,1 7 0,2 2 0,2 6 0,4 4 0,3 10 0,2 6 0,1-1 0,0-3 0,1-5 0,3-4 0,4-4 0,5-10 0,11-9 0,6-7 0,4-5 0,-2-3 0,-4-3 0,-14 2 0,-2-2 0</inkml:trace>
  <inkml:trace contextRef="#ctx0" brushRef="#br0" timeOffset="210456">22188 12286 24575,'16'0'0,"0"0"0,4 0 0,3 0 0,1 0 0,-1 0 0,-2 0 0,-6 0 0,-3 4 0,-4 5 0,-5 6 0,-1 5 0,-2 1 0,0-1 0,0 0 0,0-1 0,0 4 0,0 3 0,0 1 0,0 1 0,0-3 0,0-1 0,0-11 0,0-4 0</inkml:trace>
  <inkml:trace contextRef="#ctx0" brushRef="#br0" timeOffset="210964">22552 11828 24575,'4'-5'0,"7"2"0,10 1 0,9 2 0,2 0 0,2 0 0,12 0 0,-13 0 0,8 0 0,-20 0 0,-4 0 0,-10 0 0,-1 0 0</inkml:trace>
  <inkml:trace contextRef="#ctx0" brushRef="#br0" timeOffset="211351">22708 11849 24575,'0'6'0,"0"0"0,0 3 0,0 7 0,0 8 0,0 11 0,0 11 0,0 9-484,0-24 0,0 0 484,0 0 0,0-1 0,0-1 0,0-2 0,0 22 0,0-5 0,0-10 0,0-6 0,0-9 0,0-6 0,0-6 0,0-3 0</inkml:trace>
  <inkml:trace contextRef="#ctx0" brushRef="#br0" timeOffset="211869">23029 11756 24575,'28'3'0,"1"-1"0,6-2 0,-1 0 0,1 0 0,-4 0 0,-4 0 0,-1 0 0,-5 0 0,-3 0 0,-2 0 0,-9 0 0,-1 0 0</inkml:trace>
  <inkml:trace contextRef="#ctx0" brushRef="#br0" timeOffset="212305">23342 11784 8191,'-8'25'0,"2"0"5063,-1 11-5063,4-1 2818,0 0-2818,2 2 1719,1-3-1719,0 0 6784,0-7-6784,-1-7 0,1-5 0,0-5 0,0-1 0,0-2 0,0 2 0,0-3 0,0 4 0,0-4 0,0 1 0,0 0 0,0 3 0,0 3 0,0 5 0,0 5 0,0-10 0,0-1 0</inkml:trace>
  <inkml:trace contextRef="#ctx0" brushRef="#br0" timeOffset="213514">27445 10107 8191,'-4'-10'0,"1"5"5063,-4-1-5063,-4 5 2818,-3 1-2818,-5 0 1719,-5-2-1719,-8 4 0,-6 6 0,-9 11 2905,22-5 0,-1 3-2905,-2 1 0,1 2 0,0-1 0,1 1 0,3-1 0,0 1 0,1 0 0,1 1 0,-11 18 0,16-16 0,2 2 0,3 1 0,1 2 0,2 4 0,2 0 0,-1 6 0,2 1-947,1 5 0,2 1 947,-1 2 0,2 3-828,1-14 0,0 2 1,1 0 827,2 2 0,1 0 0,2-1 0,4 2 0,2 0 0,4-1 0,3 1 0,3 0 0,3-3 0,0-5 0,3-2 0,1-1 0,2-2 0,1-1 0,2-2 0,1-3 0,0-1 0,3-2-969,5 0 1,3-2-1,0-1 969,3 0 0,0 0 0,1-2 0,-4-3 0,0-2 0,-1-1 0,0-2 0,-1-1 0,-1-2-488,-3-1 0,-2-1 0,1-1 488,3-1 0,0 0 0,2-1 0,7-3 0,2-1 0,0-1-388,-3-1 1,0-1 0,0-3 387,1-1 0,0-2 0,-1-2 0,0 0 0,-1-3 0,-1 0 0,-6 1 0,-2-1 0,0 0-46,1-2 0,1 0 1,-2-1 45,-4 2 0,0-1 0,-1 0 319,-4 1 1,0 0 0,-1 0-320,11-11 0,-3 0 436,-2-1 1,-4-1-437,-1 0 0,-3 0 0,0-4 0,-2 1 0,-5 4 0,-2 1 0,-4 4 0,-1 0 1253,-2 2 0,-2 0-1253,3-20 0,0-4 0,-6 4 0,-3 6 2499,-5 4-2499,-10 0 0,-9 1 0,-13-6 284,12 18 1,-2 0-285,-6-6 0,-4 0-528,-8-5 0,-4 0 528,11 10 0,-3 1 0,-1 1-1008,-5-1 0,-2 2 0,-2 2 1008,-5 2 0,-1 2 0,-2 3-749,13 4 1,0 0 0,-1 2 0,-1 1 748,-4 1 0,-1 1 0,0 0 0,0 1 0,1 1 0,1 0 0,-1 1 0,0 0 0,1-1 0,-1 1 0,1 0 0,-1 1 0,-1 0 0,0 1 0,0 0 0,1 1 0,2 0 0,0 1 0,0 1 0,2-1 0,0 1 0,2 1 0,0-1 0,1 2-231,-9 1 0,2 1 1,2 0 230,5-2 0,1-1 0,1 1 361,-9 2 1,1-1-362,4 0 0,2-1 1142,7-1 1,3-2-1143,-18 3 925,15-5 0,16-1 0,9-1 0</inkml:trace>
  <inkml:trace contextRef="#ctx0" brushRef="#br0" timeOffset="214598">27305 11851 24575,'-11'0'0,"-2"0"0,-3 0 0,-1 1 0,-1 5 0,1 5 0,1 6 0,0 3 0,0 6 0,0 6 0,4 8 0,2 4 0,7 0 0,1 0 0,1-4 0,1 0 0,0-6 0,0-6 0,4-5 0,6-9 0,7-4 0,4-3 0,-1-5 0,1-1 0,0-2 0,-8 1 0,-2-1 0</inkml:trace>
  <inkml:trace contextRef="#ctx0" brushRef="#br0" timeOffset="215076">27240 12137 24575,'14'0'0,"1"0"0,4 0 0,2 0 0,-3 0 0,0 0 0,-5 0 0,-5 2 0,-3 7 0,-3 3 0,-2 11 0,0 4 0,0 4 0,0 9 0,0-1 0,0 6 0,-3 0 0,-1-3 0,-2-1 0,1-7 0,3-8 0,0-12 0,2-5 0</inkml:trace>
  <inkml:trace contextRef="#ctx0" brushRef="#br0" timeOffset="215819">27518 11972 24575,'10'0'0,"3"0"0,1 0 0,5 0 0,2 0 0,2 0 0,-2 0 0,-1 0 0,-1 0 0,-2 0 0,-1 0 0,-9 0 0,-2 0 0</inkml:trace>
  <inkml:trace contextRef="#ctx0" brushRef="#br0" timeOffset="216327">27693 11993 24575,'0'6'0,"0"0"0,0 2 0,0 0 0,0 6 0,0 4 0,0 4 0,0 7 0,0-2 0,0 1 0,0 3 0,0-2 0,0 4 0,0-3 0,0-5 0,0-5 0,0-6 0,0-6 0,0-2 0,0-4 0,0 0 0</inkml:trace>
  <inkml:trace contextRef="#ctx0" brushRef="#br0" timeOffset="217069">28127 11901 24575,'0'21'0,"-2"6"0,-3 10 0,-2 11-7928,-3 6 7928,4-27 0,1 0 0,-3 20 2219,-3-6-2219,3-5 1258,1-3-1258,1-3 0,3-7 0,1-5 4445,1-7-4445,1-11 6,0-13-6,5-22 0,0 6 0,6-14 0,2 16 0,2-4 0,1 0 0,-2 4 0,0 1 0,-4 7 0,-1 5 0,-1 5 0,-2 2 0,-1 4 0,0 2 0,0 0 0,1 4 0,-2 2 0,0 7 0,0 5 0,0 5 0,0 6 0,0 7 0,-2 2 0,-2 3 0,1 1 0,-1-4 0,0 1 0,0-7 0,0-6 0,0-8 0,0-6 0,0-4 0,0-5 0,0 1 0</inkml:trace>
  <inkml:trace contextRef="#ctx0" brushRef="#br0" timeOffset="217755">28064 12351 24575,'17'0'0,"0"0"0,2 0 0,-2 0 0,0 0 0,1 0 0,-1 0 0,0 0 0,-1 0 0,-2 0 0,-2 0 0,-6 0 0,-2 0 0</inkml:trace>
  <inkml:trace contextRef="#ctx0" brushRef="#br0" timeOffset="218469">28502 12082 24575,'0'17'0,"0"7"0,-1 6 0,-4 8 0,-3 9 0,-3 2 0,0-1 0,4-2 0,2-8 0,3-5 0,0-3 0,0-11 0,2-5 0,0-7 0,0-6 0,-1-11 0,2-12 0,2-8 0,4-5 0,5-3 0,-1-1 0,4 0 0,-2 2 0,-1 6 0,-2 5 0,-4 6 0,1 5 0,0 4 0,1 4 0,1 3 0,-1 2 0,-1 1 0,2 6 0,-1 5 0,0 10 0,1 8 0,-2 3 0,0 3 0,1-1 0,-1-1 0,-1-2 0,0-6 0,-2-1 0,-1-4 0,-1 0 0,-1-1 0,-1-4 0,1-2 0,-1-4 0,0-2 0,0-3 0,0 0 0</inkml:trace>
  <inkml:trace contextRef="#ctx0" brushRef="#br0" timeOffset="218884">28530 12375 24575,'9'0'0,"3"0"0,4 0 0,0-1 0,1-2 0,-2-1 0,0-2 0,1 0 0,-3 0 0,-2 0 0,-5 3 0,-2 1 0</inkml:trace>
  <inkml:trace contextRef="#ctx0" brushRef="#br0" timeOffset="219984">27464 10989 24575,'-6'-20'0,"1"-20"0,5 6 0,0-5-2496,0-12 1,0-3 2495,0 16 0,0-1 0,0-1-715,0-5 1,0 0-1,0-1 715,0 1 0,0-1 0,0 0 0,0 2 0,0 0 0,0 0 0,0 0 0,0 0 0,0 2 0,0-6 0,0 2 0,0 3 0,0 0 192,0 4 0,0 1-192,0-1 0,0 0 0,0-6 0,0 1 0,0 3 0,0-1 0,0-2 0,0 0 0,0 4 0,0 0 0,0 0 0,0 0 0,0-1 0,0 1 0,0 2 0,0-1 0,1-1 0,-2 1-101,0 5 1,-1 3 100,-6-15 0,-11 5 0,-6 7 0,-7-4 0,2-3 0,3-7 307,15 17 0,2-4-307,2-8 0,2-4 122,3 9 0,1-2 0,2 0-122,1 0 0,1-1 0,1 1 0,0 1 0,1 1 0,1 1 37,3-12 0,1 4-37,-1 6 0,0 3-57,-1 3 1,0 2 56,2-22 1446,-4 16-1446,-3 13 2686,-4 10-2686,-4 6 1422,-3 2-1422,0 4 0,3 0 0,3 1 0</inkml:trace>
  <inkml:trace contextRef="#ctx0" brushRef="#br0" timeOffset="220828">27905 11004 24575,'0'-16'0,"0"-17"0,0-16 0,0 16 0,0-2-1571,0-4 1,0-1 1570,0-5 0,0-1-1168,0-9 1,0-1 1167,0 18 0,0-1 0,0 0 0,0-1 0,0-2 0,0 1 0,0 3 0,0 0 0,0 0-155,0-14 0,0 2 155,0 1 0,0 2 0,0 3 0,0 0 0,-1-5 0,0-2-2434,-2-4 0,0 0 2434,0 4 0,0 0 0,0-3 0,0 0-292,2 3 1,0 0 291,1 15 0,0-1 0,0-2 0,0-10 0,0-3 0,0-1-201,0 2 1,0 0 0,0 0 200,0-3 0,0 1 0,0 0 0,0 4 0,0 2 0,0 1-71,0 6 1,0 2 0,0 1 70,0-17 0,0 2 1551,0 6 0,0 2-1551,0 0 0,0 2 675,-1 6 0,0 2-675,0 4 0,-1 2 3128,-6-15-3128,-2 11 0,1 9 2102,1 4-2102,4-2 1687,2-4-1687,1-3 680,1 0-680,0 4 0,0 10 0,0 4 0</inkml:trace>
  <inkml:trace contextRef="#ctx0" brushRef="#br0" timeOffset="221714">28398 10968 24575,'0'-30'0,"0"0"0,0-7 0,0-4 0,0 4 0,0-3 0,0-3-2364,0 4 1,0-3 0,0-1 0,0-1 2363,0-6 0,0-3 0,0-1 0,0-1-558,0 6 1,0-1-1,0 0 1,0-1 0,0 2 557,0 1 0,0 1 0,0 1 0,0-1 0,0 1 0,0-7 0,0 0 0,0 1 0,0 0-331,0 5 1,0-1 0,0 2 0,0 3 330,0-4 0,0 4 0,0 0 0,0 4 0,0 0 0,0 2-168,0-6 1,0 2 167,0 10 0,0 0 0,1-3 0,-2 2 1127,1 2 1,-1 2-1128,-1-20 0,-1 2 0,-1-1 0,1-6 1629,2 23 1,0-2-1630,0-3 0,1-1 0,0-4 0,0 0 0,0 4 0,0-1 0,1 2 0,0 0 0,1 3 0,0 0 0,0 4 0,1 1 0,1-22 5992,-2 15-5992,-2 9 921,0 7-921,0 3 71,0 3 1,0 7 0,0 2-1</inkml:trace>
  <inkml:trace contextRef="#ctx0" brushRef="#br0" timeOffset="222370">28728 10615 24575,'2'-19'0,"0"-19"0,-1 6 0,-2-6-2682,1 3 0,0-3 0,0-3 2682,1-2 0,0-4 0,-1-3 0,2 1-733,-1 5 1,1-1 0,-1-1-1,1-1 1,1 1 732,0-5 0,0-1 0,0-1 0,1 1 0,-1 1 0,1 1 0,-1 1 0,1 1 0,0 0 0,-1 1-177,2-6 1,-1 2 0,0 1 0,0-1 176,-1 1 0,0-1 0,0 1 0,-1 2-432,0-5 1,0 2 0,-1 1 431,0 1 0,1 1 0,-2 2 563,1-10 1,-1 4-564,0 11 0,0 1 0,0 3 0,0 3 0,0-16 0,0 5 0,0 2 3725,0 0-3725,0 4 0,0 20 0,0 5 0</inkml:trace>
  <inkml:trace contextRef="#ctx0" brushRef="#br0" timeOffset="223264">23510 10710 8191,'-8'-3'0,"3"-13"4539,1-20-4539,4 3 0,0-5 0,0 2 0,0-2 0,0-3-351,0-11 0,0-4 0,0-2 351,0 6 0,0-1 0,0-2 0,0-2-217,0 6 1,0 0 0,0-2 0,0-1-1,0 0 217,0 6 0,0-1 0,0-1 0,0 0 0,0 1 0,0 0 99,0-6 0,0 0 0,0 1 1,0 1-1,0 1-99,0-5 0,0 2 0,0 1 0,0 2-246,0 7 0,0 3 0,0 0 1,0 3 245,0-1 0,0 1 0,0 2 760,0-17 0,0 1-760,0 6 0,0 5 3162,0-14-3162,0 22 0,0 22 0,0 7 0</inkml:trace>
  <inkml:trace contextRef="#ctx0" brushRef="#br0" timeOffset="223994">22843 10637 24575,'2'-21'0,"0"-21"0,-1 9 0,-2-4-2790,1-13 0,0-6 2790,0 13 0,0-2 0,0 0-829,0 1 1,0 0-1,0-1 829,0 4 0,0-2 0,0 0 0,0 0-448,0-1 0,0-1 0,0 1 1,0-1 447,0-3 0,0 0 0,0 0 0,0 0 0,0 1 0,0 1 0,0-1 0,0 3-1173,0-9 0,0 2 0,0 1 1173,0 5 0,0 1 0,0 1 0,0 1 0,0 2 0,0-3-184,0-7 0,0-2 1,0-1 183,0-1 0,0 0 0,0-1 0,0 13 0,0 0 0,0 0 0,0 0 39,0-13 0,0 1 1,0 1-40,1 4 0,0 2 0,0 1 369,-1 4 1,1 1 0,0 1-370,1 2 0,-1 1 0,1 1 1580,1-10 0,1 2-1580,-2 9 0,1 1 593,-1 2 0,0 3 0,1-3 0,-3 11 0</inkml:trace>
  <inkml:trace contextRef="#ctx0" brushRef="#br0" timeOffset="224628">21909 10756 24575,'1'-28'0,"4"-9"0,2-8 0,2-3-847,-4 20 0,0-2 847,-1 1 0,0 0 0,-1-2 0,0-1 0,0-4 0,-1 0-951,-1-3 0,-1-2 951,0-7 0,0-3-1017,0 12 1,0-1 0,0-3 1016,0-1 0,0-2 0,0-2 0,0 0-1012,0-2 0,0-1 1,0 0-1,0-2 1012,1 7 0,0-1 0,1-1 0,-1-1 0,1 0-591,0-3 0,0-1 1,0-1-1,1 2 1,0 1 590,0-2 0,1 1 0,0 1 0,0 2 0,0 2 0,0 2 0,-1 1 0,1 1-28,-1-1 0,0 1 1,-1 3 27,2-4 0,-1 2 671,-1-2 1,0 0-672,0 4 0,0 3 1673,-1 7 0,0 3-1673,0-11 0,-1 21 0,0 8 0</inkml:trace>
  <inkml:trace contextRef="#ctx0" brushRef="#br0" timeOffset="225277">21354 10337 24575,'0'-15'0,"0"-23"0,0-1 0,0-8-3107,0-2 1,0-7-1,0-2 3107,0 10 0,0-2 0,0-1 0,0-1-567,0 4 0,0-1 1,0-1-1,0 0 1,0 0 566,0 2 0,0 1 0,0-1 0,0 1 0,0 1 0,0-8 0,0 1 0,0 0 0,0 2-339,0 4 1,0 0 0,0 2 0,0 1 338,0-1 0,0 1 0,0 2 0,0 1 0,0 2 0,0 2-236,0-6 1,0 2 235,0 0 0,0 2 0,0 3 0,0 2 2306,0-13-2306,0 16 0,0 17 0,0 8 0</inkml:trace>
  <inkml:trace contextRef="#ctx0" brushRef="#br0" timeOffset="226189">21464 9199 24575,'0'-17'0,"0"-9"0,0-24 0,0 18 0,0-3-2167,0-8 0,0-4 2167,0-7 0,0-2-781,0 16 1,0-1 0,0-1 780,0-2 0,0-1 0,0-1 0,0 0 0,0 0 0,0 0 0,0 2 0,0 0 0,0 0-156,0 3 1,0 0 0,0 1 155,0 2 0,0 1 0,0 1-594,0-14 1,0 2 593,0 1 0,0 1 0,0 6 0,0 0 0,0 0 0,0 1 0,0-1 0,0-1 0,0 0 0,0-1 0,0-1 0,0 2 492,0 4 1,0 1-493,0 4 0,0 1 0,0-20 0,0 21 0,0 10 0</inkml:trace>
  <inkml:trace contextRef="#ctx0" brushRef="#br0" timeOffset="227011">22180 8973 24575,'0'-13'0,"0"-6"0,0-18 0,0-11-2278,0 9 0,0-5 2278,0-10 0,0-1 0,0 3 0,0-1 0,0 14 0,0 0 0,0 0 0,0 1 0,0 1 0,0 0 0,0 0 0,0 0 0,0 0 0,0-1 0,0-1 0,0 1 0,0 0 0,0-1 0,0 2 0,0-15 0,0 0 0,0 4 0,0 0-19,0 3 1,0 3 18,0 5 0,0 2 0,0 2 0,0 1 203,0 0 1,0 0-204,0-3 0,0 3 0,0-2 0,0 6 0</inkml:trace>
  <inkml:trace contextRef="#ctx0" brushRef="#br0" timeOffset="227919">23063 9032 24575,'0'-23'0,"0"-12"0,0-18-2253,0 18 0,0-4 2253,0-14 0,0-5-1123,0 13 1,0-2 0,0-2 1122,0 7 0,0-1 0,0 0 0,0 0 0,0-12 0,0 1 0,0 0-187,0 3 0,0 1 0,0 1 187,0 8 0,0 0 0,0 3 0,0-13 0,0 2 0,0 2 0,0 2-357,0 7 0,0 1 357,0 1 0,0 1 640,0 5 1,0 1-641,0-20 3415,0 14-3415,0 10 727,0 10 1,0 9 0,0 1 0</inkml:trace>
  <inkml:trace contextRef="#ctx0" brushRef="#br0" timeOffset="228813">23709 9058 24575,'0'-16'0,"0"-6"0,0-7 0,0-19 0,0 16 0,0-4-1839,0-10 1,0-4 1838,0 9 0,0-2 0,0-1-1061,0-8 1,0-1 0,0-1 1060,0 9 0,0-1 0,0-1 0,0 1 0,0 2 0,0-1 0,0 1 0,0 0 0,0 2 0,0-1 0,0 1 0,0 2-575,0-7 1,0 2 0,0 2 574,0-13 0,0 2 0,0 3 0,0 2 0,0 11 0,0 1 0,0 3 0,0 2 0,0-15 0,0 12 1904,0 5-1904,0 10 4087,0 4-4087,0 4 0,0 6 0,0 1 0</inkml:trace>
  <inkml:trace contextRef="#ctx0" brushRef="#br0" timeOffset="232835">27118 8459 24575,'-3'-16'0,"1"-11"0,2-25 0,0 19 0,0-3-1858,0-9 0,0-1 1858,0-2 0,0 0 0,0-2 0,0 0-618,0 12 0,0-1 0,0 1 618,0-15 0,0 1 0,0-1 0,0 1 1,0 6 0,0 2-1,0 6 0,0 0-185,0 1 1,0 1 184,0 4 0,0 2 0,0-20 1532,0 8-1532,0 10 2377,0 5-2377,0 4 0,0 2 0,0 3 1521,0 0-1521,0-2 0,0 11 0,0-2 0</inkml:trace>
  <inkml:trace contextRef="#ctx0" brushRef="#br0" timeOffset="233676">27784 8337 24575,'0'-35'0,"0"-15"0,0 12 0,0-4-2181,0 6 1,0-2-1,0-1 2181,0-8 0,0-2 0,0-2-727,0 7 1,0-2 0,0-1 0,0 1 726,0 1 0,0 0 0,0 0 0,0 0 0,0 1 0,0-1 0,0 2 0,0-1-33,0-10 1,0 0-1,0 3 33,0 10 0,0 3 0,0-1 0,0-17 0,0 3 0,0 12 0,0 3 0,0 10 0,0 0 0,0-24 0,0 17 2320,0 6-2320,0 9 0,0 11 0,0 4 0</inkml:trace>
  <inkml:trace contextRef="#ctx0" brushRef="#br0" timeOffset="246765">27809 2361 24575,'20'0'0,"5"0"0,5 0 0,1 0 0,-1 0 0,-6 0 0,-2 0 0,-4 1 0,-5 2 0,-4 4 0,-3 4 0,-5 2 0,-1 2 0,1 1 0,-2-1 0,-2 1 0,-4 0 0,-5-1 0,-4 2 0,-4-2 0,-1-1 0,-1 1 0,1-2 0,0-1 0,4-1 0,3-3 0,4-1 0,2-3 0,3 1 0,2 0 0,1 1 0,2-1 0,5 1 0,5 3 0,5 4 0,4 3 0,2 2 0,-3 1 0,-3-3 0,-5-4 0,-4-4 0,-2 0 0,-1-1 0,-2 2 0,-1 1 0,-2 0 0,-4 1 0,-3 1 0,-4 0 0,0-1 0,2-2 0,5-4 0,2-3 0</inkml:trace>
  <inkml:trace contextRef="#ctx0" brushRef="#br0" timeOffset="247539">27883 3483 24575,'0'15'0,"0"8"0,0 5 0,0 10 0,0 4 0,0 6-923,0 6 923,0-25 0,0 0 0,0 2 0,0 0 0,0 0 0,0 0 0,0-1 0,0-2 0,0 24-27,0-8 27,0-1 0,0 1 0,0-2 0,0-6 0,0-9 0,1-11 0,-1-8 0,1-4 0</inkml:trace>
  <inkml:trace contextRef="#ctx0" brushRef="#br0" timeOffset="249993">29742 2029 24575,'0'12'0,"0"7"0,0 11 0,0 9 0,0 9-408,0-20 0,0 0 408,0 25 0,0 0 0,0-6 0,0-7 201,0 2-201,0-6 0,0 1 0,0-6 0,0-13 0,0-6 0</inkml:trace>
  <inkml:trace contextRef="#ctx0" brushRef="#br0" timeOffset="251935">27861 3524 24575,'0'22'0,"0"0"0,0 9 0,0 4 0,0 5 0,0 2 0,0-5 0,0 2 0,0 0 0,0-2 0,0 0 0,0-3 0,0 2 0,0 0 0,0-1 0,0-1 0,0-1 0,0 0 0,0-2 0,0-1 0,0-2 0,0-1 0,0-2 0,1 0 0,2-8 0,3 1 0,2-9 0,3 0 0,1-2 0,3-1 0,2-2 0,1-2 0,0-2 0,-1 0 0,0 1 0,1-3 0,0-4 0,1-7 0,2-10 0,-1-7 0,0-4 0,-3-7 0,-1-7-771,0-5 771,-9 24 0,0-2 0,-1 2 0,0 0 0,-1 2 0,-1 0-67,5-26 67,-3 8 0,-1 6 0,-3 4 0,-2 4 0,0 3 0,-1 2 768,-4 1-768,-2 4 70,-3 3-70,0 0 0,-2 3 0,-2-2 0,0 1 0,0 1 0,1 1 0,1 1 0,0 1 0,2 0 0,-1 0 0,1 1 0,1-1 0,-1 2 0,1 1 0,1 2 0,0 3 0,1 1 0,-1 0 0,0 1 0,-1 1 0,0 1 0,1 0 0,-2-1 0,1 1 0,-1 0 0,1 0 0,2 0 0,-1 0 0,1 1 0,-2 2 0,1 1 0,1 2 0,1 2 0,1-1 0,0 2 0,0-1 0,1 2 0,0 1 0,0 2 0,1 0 0,-1 4 0,0 4 0,-1 2 0,2 5 0,1-1 0,0 1 0,2-1 0,0-2 0,0 0 0,0-3 0,0-10 0,0-2 0</inkml:trace>
  <inkml:trace contextRef="#ctx0" brushRef="#br0" timeOffset="253305">29781 3508 24575,'15'0'0,"4"0"0,10 0 0,5 0 0,6 0 0,1 0 0,-4 0 0,-2 0 0,-2 0 0,-8 6 0,-6 6 0,-4 13 0,-7 12 0,-4 8 0,-2 8-1253,-2-23 1,0-1 1252,-1-1 0,-1 0 0,-3 0 0,-1 1-437,-3 0 1,-3 0 436,-3 2 0,-1 1 0,-3 2 0,1-1 0,-1 1 0,-1-2 0,2-2 0,1-1 0,1-5 0,1-1 0,-10 20 0,6-13 0,6-8 0,6-8 2383,3-5-2383,3-3 995,9-3-995,6-2 0,6-1 0,5 0 0,6 0 0,4-1 0,11-4 0,0-3 0,-1-1 0,3-2 0,-3 0 0,2-1 0,-21 6 0,-6 0 0</inkml:trace>
  <inkml:trace contextRef="#ctx0" brushRef="#br0" timeOffset="270587">2188 5564 24575,'-13'12'0,"-1"5"0,-5 9 0,-3 9 0,-4 11-1029,11-17 1,-1 1 1028,0 6 0,-1 2 0,0 2 0,1 1 0,-1 4 0,1 1-741,2 1 1,-1 1 740,1 1 0,0-1 0,1 1 0,1-1 0,1-4 0,1 0-544,0-2 0,1-1 544,3-6 0,0-1 0,2-6 0,0 0 0,-2 21-206,3-7 206,1 5 0,1-2 0,1-5 1293,0-8-1293,4-4 1975,5-5-1975,8-3 1298,8 0-1298,4-1 266,3 2-266,-2 1 0,-3 3 0,-3 2 0,-6 0 0,-4 0 0,-5 3 0,-4 4 0,-2 5 0,-2 1 0,-2-1 0,-4-3 0,-8-3 0,-7-5 0,-5-2 0,-4-3 0,-3-2 0,-1-2 0,0-3 0,3-3 0,5-2 0,4-1 0,6-1 0,1 2 0,2-1 0,1 3 0,3 3 0,2 3 0,4 4 0,1 0 0,1-1 0,0-1 0,2-2 0,7 3 0,3 1 0,6 8 0,-2 1 0,-4 7 0,-3 8-590,-7-20 1,0 3 589,0 4 0,-1 3 0,-1 3 0,0 2-964,1 4 0,-1 1 964,0 3 0,0 1-1203,0 4 1,0 1 1202,0-17 0,0 1 0,0 0 0,0 1 0,0 1 0,0 0 0,0 1 0,0 1 0,0-1 0,0-1 0,0 0 0,0 0 0,0-3 0,-1 0 0,2-1-558,2 15 1,2-3 557,1-9 0,2-3 0,3-5 0,2-2 0,2-7 0,1-1 737,15 17-737,3-3 0,0-6 0,-1-3 0,-1-4 1619,-5-5-1619,-4-4 2604,-4-4-2604,-2-2 0,-9-5 0,0-1 0</inkml:trace>
  <inkml:trace contextRef="#ctx0" brushRef="#br0" timeOffset="277428">2351 11758 24575,'-14'6'0,"0"7"0,-5 8 0,-2 5 0,-1 4 0,0-1 0,6-4 0,3-2 0,4 0 0,1 1 0,2-2 0,4-3 0,0-5 0,1-2 0,3-3 0,4-2 0,4-2 0,3-1 0,0-1 0,-3 1 0,-1 1 0,-4 1 0,-2 7 0,-2 3 0,-1 6 0,-4 5 0,-4 0 0,-3 3 0,-4-2 0,2-5 0,1-2 0,3-5 0,2-3 0,4-1 0,1-2 0,2 0 0,0 3 0,0 4 0,1 4 0,2 6 0,0 7 0,1 4 0,-2 5 0,-1-1 0,-1 1 0,1-2 0,-1-4 0,0-3 0,1-6 0,2-5 0,1-5 0,2-6 0,1-2 0,1-2 0,1-2 0,-3-1 0,-3-3 0</inkml:trace>
  <inkml:trace contextRef="#ctx0" brushRef="#br0" timeOffset="283632">2297 14210 24575,'-6'3'0,"-1"0"0,0 0 0,-2-1 0,-3 3 0,-5 3 0,-2 3 0,-4 7 0,-4 4 0,-4 10 0,-3 11-626,16-17 1,1 2 625,0 4 0,1 1 0,1 1 0,3 1 0,1-3 0,1 0 0,2-1 0,2-1-178,-3 23 178,5-5 0,2 1 0,1-6 0,2-3 0,3-8 0,3-7 0,3-7 0,1-6 1240,0-1-1240,-2-2 189,-2 2-189,-1 3 0,-1 8 0,-2 4 0,-1 7 0,-5 6 0,-4 5 0,-3 4 0,-5 1-420,0-1 420,0-3 0,4-2 0,5-8 0,3-9 0,2-6 0,5-5 0,7-4 0,8-2 420,6 0-420,-2 0 0,-4 5 0,-7 8 0,-5 8 0,-10 13 0,-3-17 0,-4 2-807,-4 4 1,-3 2 806,-6 4 0,-1 1 0,0-2 0,0 0 0,0-2 0,1 0 0,4-4 0,1-1-142,3-5 0,2 1 142,-8 21 0,11-6 0,6-5 0,4 0 0,4-3 0,8 1 0,8 2 0,7 0 1028,3 9-1028,-2 1 0,-4 0 0,-1-1 0,-13-22 0,-1-4 0</inkml:trace>
  <inkml:trace contextRef="#ctx0" brushRef="#br0" timeOffset="298267">13864 7386 9504,'-7'0'0,"0"0"5116,0 0-5116,-4 0 2615,-2 0-2615,-7 0 1541,-9 0-1541,-9 0 0,7 0 0,-3 0 2163,-4 0 0,-1 0-2163,-3 0 0,-1 0 0,1 0 0,-1 0 0,3 0 0,-1 0 0,-4 0 0,-2 0-934,-2 0 1,-1 0 933,2 0 0,1 0 0,5 0 0,1 0-401,4 0 0,1 0 401,4 0 0,1 0 0,0 0 0,0 0-64,-23 0 64,8 0 0,8 0 1262,6 0-1262,5 0 1909,7 0-1909,7 0 955,4 0-955,1 0 80,1 0-80,-1 0 0,-1 0 0,0 0 0,-2 0 0,1 0 0,2 1 0,1 1 0,1 1 0,2 1 0,0-1 0,1 1 0,2 2 0,0 4 0,1 5 0,-2 7 0,1 9 0,-3 9 0,-1 11-1168,2-13 1,1 2 1167,-1 10 0,1 3-1184,1-11 0,0 3 0,1 0 1184,-1 8 0,1 1 0,0 1-969,0-11 1,0 1 0,0 1 0,0 0 968,0 5 0,0 1 0,0 0 0,0-1 0,0-2 0,-1-1 0,1-1 0,-1 1-888,0 0 0,-1 0 1,1-1-1,-1-1 888,-1 10 0,0-2 0,-1-2 0,1-8 0,-1-1 0,0-1-30,1 0 1,-1 0-1,0-1 30,0 11 0,0-2 407,1 1 0,1 0-407,0-2 0,1 0 0,0-6 0,0-2 1236,1-5 0,0-1-1236,0-5 0,0-1 0,0 24 0,1-1 0,3-4 4961,2-1-4961,-1-4 0,-1-5 0,-2 1 0,-2-7 2189,0-4-2189,1-2 2018,1-5-2018,-1 0 717,1-5-717,-2-3 229,0-4-229,1-1 0,0-2 0,1-2 0,1 0 0,0 0 0,-1-1 0,1 2 0,-1 0 0,0 2 0,1 4 0,-1 1 0,2 3 0,0 1 0,0 0 0,-1 1 0,-1 1 0,-1-1 0,1 1 0,-1-3 0,1-2 0,-1-3 0,-1-2 0,0-3 0,1-1 0,1-2 0,1 0 0,2-2 0,2 1 0,6-3 0,10-2 0,22-9 0,-11 4 0,3 0-1019,6-2 1,1 0 1018,6 0 0,2-1-1195,0 1 0,1-1 1195,1 1 0,-1-1 0,-1 1 0,-1 0 0,-3 1 0,-1 1-674,-3 2 0,0 1 674,-3 1 0,1 0 0,0 1 0,0 1-320,-5 1 0,-1 1 320,-4 0 0,-1 0 1389,22 1-1389,-7-1 0,-6 1 2301,-8 1-2301,-6 2 1628,-5 2-1628,-6 1 882,-5-2-882,-2 0 215,-1-1-215,0-2 0,-2 0 0,0-1 0,0 0 0,0 0 0,-1-1 0,-1-1 0,-1-2 0,0-4 0,-1-5 0,-1-10 0,1-18 0,-1 9 0,0-3-1422,0-12 1,0-4 1421,0 10 0,1-2 0,0-1-1181,0-7 0,1-1 0,1-1 1181,-1 1 0,1-1 0,0 0 0,1-1 0,0 0 0,0 0 0,0-1 0,0 0 0,0 1 0,-1 2 0,0 1 0,0 0 0,0-1 0,0 0 0,0 0-407,-1 5 0,0 1 0,0-1 407,-1-5 0,0-1 0,0 4 0,0-4 0,1 1 0,-2 10 0,0-1 0,0 3 0,0 1 0,0 1 0,0-4 0,0-1 0,0 0 0,0-1 0,0 0 0,0 0 0,0 0 0,0-1 0,0 5 0,0 1-293,0 2 0,0 0 293,0 4 0,0 2 0,0-23 1933,0 6-1933,0 14 3575,0 10-3575,0 8 1687,0 7-1687,0 2 930,-1 3-930,-1-1 68,0 0-68,0-1 0,0-2 0,1-3 0,1-3 0,0-1 0,-1-2 0,1 2 0,0 0 0,0 2 0,0 4 0,0 1 0,0 2 0,0 2 0,-1-2 0,-1 1 0,-1 0 0,-2 0 0,0 1 0,-1 1 0,1 0 0,2 0 0,1 2 0</inkml:trace>
  <inkml:trace contextRef="#ctx0" brushRef="#br0" timeOffset="305159">27731 2364 24575,'10'0'0,"2"0"0,3 0 0,8 0 0,3 0 0,2 0 0,2 0 0,-4 0 0,3 0 0,-3 0 0,-4 0 0,-3 0 0,-6 2 0,-4 1 0,-3 3 0,-4 3 0,1 1 0,-2 1 0,1 3 0,-2 3 0,0 1 0,-1 1 0,-3 0 0,-4 0 0,-2 2 0,-5 1 0,-2 4 0,-3 4 0,-4 4 0,0 0 0,-2-1 0,1-4 0,0-1 0,-1 0 0,-1-1 0,-2 1 0,-1-4 0,2-3 0,4-5 0,5-5 0,5-2 0,2-3 0,4 0 0,3-2 0,1-1 0,1-1 0,1-1 0,7-2 0,12-5 0,13-9 0,13-7 0,-16 9 0,1-1-490,4-1 0,0 1 490,0 1 0,1 1 0,-1 1 0,0 1 0,-1 2 0,-2 0 0,0 2 0,-1 1 0,1 1 0,-2 0 0,20 0 0,-9 2 0,-9 2 0,-8 0 0,-1 0 0,-6 0 0,-4 0 980,-2 0-980,-2 0 0,-3 0 0,-9 0 0,-3 0 0,-9 0 0,0 0 0,-9 0 0,-3 0 0,-8 0 0,0 1 0,-1 3 0,-5 2 0,7-1 0,1 0 0,4 0 0,3-2 0,-1 0 0,3 1 0,3-2 0,5 0 0,3-1 0,0 0 0,1 2 0,0 1 0,2 2 0,-1-1 0,1-1 0,1-1 0,1 0 0,3 0 0,1 0 0,-1-1 0,1 0 0,2 0 0,2-4 0,6-4 0,9-10 0,9-10 0,5-5 0,3-5 0,0 0 0,1 0 0,1-2 0,0 4 0,-1 3 0,-4 4 0,-4 5 0,-5 3 0,-5 3 0,-2 2 0,-4 3 0,-2-1 0,-3 2 0,-1 1 0,0 2 0,0 0 0,0 0 0,0 0 0,-2 0 0,-3 0 0,-3-1 0,-3 0 0,0-1 0,-3 1 0,-1 1 0,-1 2 0,0 1 0,1 3 0,0 1 0,0 0 0,0 0 0,-1 0 0,-1 0 0,-4 0 0,0 1 0,-2 0 0,0 1 0,-1 1 0,2-1 0,2 0 0,4-1 0,3-1 0,3 0 0,6 0 0,23 0 0,1 0 0,19-1 0,0-7 0,0-2 0,-3-2 0,-2 2 0,-6 4 0,0 1 0,1 1 0,-4 1 0,-4 2 0,-5 1 0,-3 0 0,-4 0 0,-1 0 0,-2 1 0,-3 1 0,-2 3 0,-1 3 0,0 2 0,0 4 0,0 2 0,-2 5 0,-4 4 0,-2 2 0,-3 3 0,-1-2 0,1-3 0,0-3 0,-1 0 0,2 0 0,-1-1 0,1 0 0,2 0 0,-2 0 0,2 1 0,0 1 0,-1-2 0,0 2 0,-2 0 0,-3 1 0,-3 0 0,-1 1 0,-1-2 0,-2-1 0,0-3 0,1-1 0,1-4 0,4-3 0,1-4 0,4-2 0,2 1 0,2-1 0,3-2 0,9 0 0,11-2 0,14-4 0,13-3 0,10-5-709,-23 5 0,1 0 709,3 0 0,1 0 0,2 1 0,-1 1 0,-4 1 0,-2 1 0,-2 1 0,-2 0 0,20 1 0,-6 0 0,4 0 0,-6 0 0,-7 0 0,-8 0 0,-6-1 354,-6 0 1,-6-1-1,-2 1 1</inkml:trace>
  <inkml:trace contextRef="#ctx0" brushRef="#br0" timeOffset="311670">16626 7655 24575,'-19'0'0,"-6"0"0,-7 0 0,-2 0 0,2 3 0,0 4 0,5 2 0,1 1 0,4-2 0,7 1 0,4 2 0,1 0 0,3 1 0,3-2 0,2 0 0,1 1 0,1-3 0,1-2 0,4-3 0,8-1 0,6-4 0,4-1 0,0-3 0,1-2 0,0 0 0,3-1 0,1 2 0,-2 2 0,-2 1 0,-3 2 0,-4 2 0,-3-1 0,-1 9 0,-1 12 0,-2 11 0,-2 13 0,-4 4 0,-3-8 0,-1 2 0,0-6 0,-2 1 0,-3 3 0,-2-2 0,-1 1 0,0 1 0,0 3 0,2 5-783,1 5 783,4-23 0,0 0 0,0 5 0,-1 0-810,1 5 1,0 0 809,-2 5 0,1 1-1958,-1 4 1,1 0 1957,0-2 0,0-1 0,-1-1 0,0 0-477,0-2 1,-1 0 476,0-7 0,0 1 0,0 0 0,-1-1 0,0-3 0,0 0 24,-1-3 0,1 1-24,-1-1 0,-1 0 0,1-3 0,0-1 1187,-5 19-1187,2-8 3993,1-10-3993,2-5 1330,-1-6-1330,3-4 712,-1-3-712,1-2 0,0-2 0,-2 0 0,-1 0 0,-1 0 0,-1 1 0,0 1 0,-3 2 0,-1-1 0,-1 2 0,1-2 0,2 0 0,0 1 0,1 0 0,1 1 0,0-1 0,1-1 0,1-2 0,2 0 0,2 0 0,0 0 0,1 0 0,-1-2 0,3-2 0,-2-1 0</inkml:trace>
  <inkml:trace contextRef="#ctx0" brushRef="#br0" timeOffset="312342">16241 9500 24575,'0'16'0,"0"2"0,0 9 0,0 3 0,0-2 0,0-2 0,0-2 0,1-1 0,6 0 0,4-4 0,6-5 0,5-5 0,2-5 0,3-2 0,1-2 0,-2 0 0,-1 0 0,-5 0 0,-4 0 0,-4 0 0,-6 0 0,-1 1 0,-2 1 0,-2 0 0,-1 0 0</inkml:trace>
  <inkml:trace contextRef="#ctx0" brushRef="#br0" timeOffset="334277">10359 8499 24575,'15'0'0,"10"0"0,29 0 0,-19 0 0,3 0-1975,4 0 1,4 0 1974,-10 0 0,2 0 0,1 0-986,5 0 0,0 0 0,1 0 986,3 0 0,0 0 0,1 0 0,2 0 0,1 0 0,-2 0-127,-7 0 0,-1 0 0,-2 0 127,16 0 0,-3 0 0,-2 0 0,-1 0-481,-6 0 0,-2 0 481,0 0 0,-2 0 590,-8 0 0,-2 0-590,19 0 2993,-15 0-2993,-10 0 575,-8 0 0,-8 0 1,-5 0-1</inkml:trace>
  <inkml:trace contextRef="#ctx0" brushRef="#br0" timeOffset="335143">11927 8326 24575,'16'8'0,"0"5"0,6 6 0,-1 4 0,-1 5 0,0 0 0,-5 0 0,-2-3 0,-5-3 0,-3-2 0,-4-3 0,0 3 0,-1-3 0,-3-2 0,-5-2 0,-6-5 0,-5-1 0,8-3 0,1-2 0</inkml:trace>
  <inkml:trace contextRef="#ctx0" brushRef="#br0" timeOffset="367716">23682 6539 24575,'40'0'0,"-1"0"0,3 0 0,3 0 0,4 0-1967,-8 0 1,2 0 0,3 0 0,2 0 0,2 0 1753,-4 0 0,1 0 0,2 0 0,2 0 1,1 0-1,1 0 0,1 0-3,-8 0 1,2 0-1,1 0 1,0 0-1,2 0 1,0 0 0,1 0-1,1 0 1,0 0-1,1 0 216,-3 0 0,2 0 0,0 0 0,1 0 0,1 0 0,0 0 0,0 0 0,1 0 0,1 0 0,0 0 0,0 0 0,1 0-59,-6 0 0,0 0 1,1 0-1,0 0 1,1 0-1,0 0 1,1 0-1,0 0 0,-1 0 1,1 0-1,0 0 1,0 0-1,0 0 1,-1 0-1,0 0 59,0 0 0,0 0 0,0 0 0,1 0 0,-1 0 0,0 0 0,1 0 0,-1 0 0,0 0 0,0 0 0,-1 0 0,1 0 0,-1 0 0,-1 0 0,0 0-157,4 0 1,0 0 0,0 0 0,-1 0 0,0 0 0,0 0 0,-1 0 0,0 0 0,0 0 0,0 0 0,-1 0 0,0 0 0,-1 0 156,5 0 0,0-1 0,-1 1 0,0 0 0,0 0 0,-1 0 0,0-1 0,0 1 0,-1-1 0,-1 1 0,1-1 0,-1 0 0,0-1 0,0 1 0,-1 0 0,-1-1 0,1 1 0,-1-1 0,0 0 0,1-1 0,-1 1 0,1-1 0,0 0 0,0 0 0,0 0 0,-1-1 0,1 1 0,-1-1 0,0 0 0,0 0 0,-1 0 0,1 0 0,1-1 0,-1 1 0,0-1 0,-1 0 0,0 0 0,-1 0 0,0 0 0,-2-1 0,6 0 0,0-1 0,-2 0 0,0 1 0,-2-2 0,0 1 0,-1 0 36,9-2 1,-1-1 0,-2 1 0,-2-1-1,0 1-36,2-2 0,-1 1 0,-2 0 0,-1-1 283,-4 2 1,-2-1 0,-1 0 0,-2 1-284,3-2 0,-3 0 0,-3 0 0,3 0 0,-4-1 0,14-6 670,-8 1 1,-24 9-1,-6 1 1</inkml:trace>
  <inkml:trace contextRef="#ctx0" brushRef="#br0" timeOffset="450169">17553 1436 24575,'44'0'0,"-15"0"0,2 0 0,6 0 0,1 0-2307,9 0 1,1 0 2306,-11 0 0,1 0 0,1 0-740,2 0 0,0 0 0,2 0 740,3 0 0,2 0 0,0 0 0,1 0 0,-1 0 0,1 0 0,-2 0 0,0 0 0,-1 0 0,-1 0 0,-1 0 0,-1 0-149,-1 0 0,-2 0 0,0 0 149,16 0 0,-1 0-604,-4 0 0,-2 0 604,-4 0 0,-3 0 0,-9 0 0,-2 0 0,19 0 1632,-10 0-1632,-4 0 2635,13 0-2635,-16 0 2348,3 0-2348,-20 0 1873,-4 0-1873,-4 1 0,-2 1 0,-3 0 0,-1 0 0</inkml:trace>
  <inkml:trace contextRef="#ctx0" brushRef="#br0" timeOffset="451389">19280 1338 24575,'10'0'0,"3"-1"0,2 1 0,1 1 0,0 2 0,-4 5 0,-2 2 0,-2 0 0,-3 0 0,-2 0 0,-2-2 0,-1 2 0,0-2 0,0-2 0,0 0 0,-2-2 0,-4 1 0,-6 2 0,4-3 0,-1 0 0</inkml:trace>
  <inkml:trace contextRef="#ctx0" brushRef="#br0" timeOffset="452311">17511 1367 24575,'-6'6'0,"1"-1"0,0 3 0,0-1 0,0 2 0,1-1 0,0 1 0,2-1 0,2 1 0,-1 2 0,1 2 0,0 3 0,0 1 0,3-1 0,2-3 0,3-1 0,0-4 0,-1-3 0,-1-1 0,0-1 0,-1-2 0,-1 0 0,-2-1 0</inkml:trace>
  <inkml:trace contextRef="#ctx0" brushRef="#br0" timeOffset="477116">15180 3196 24575,'-7'24'0,"0"5"0,-1 5 0,-1 3 0,3-2 0,2-2 0,1-3 0,3-6 0,4-7 0,9-6 0,17-4 0,14-5 0,6-1 0,3-1 0,-5 0 0,-6-1 0,-5-1 0,-10 0 0,-7-2 0,-7 1 0,-4 0 0,-6 0 0,0 3 0</inkml:trace>
  <inkml:trace contextRef="#ctx0" brushRef="#br0" timeOffset="477603">15469 3244 24575,'0'24'0,"0"5"0,-2 14 0,-2 10-835,0-23 1,1 1 834,-1-1 0,1-1 0,-1 26 51,1-5-51,3-6 0,0-5 392,0-8-392,0-7 0,0-5 0,0-1 836,0-2-836,0-2 97,0-3 1,0-4-1,0-4 1</inkml:trace>
  <inkml:trace contextRef="#ctx0" brushRef="#br0" timeOffset="480365">13082 3627 24575,'-5'14'0,"-1"1"0,-3 2 0,-1 3 0,-1 2 0,0 1 0,2 0 0,3-3 0,3-2 0,3-6 0,-1-4 0,1-2 0,5-2 0,5-1 0,12-2 0,13-1 0,11 0 0,8-3-647,-1-4 647,-1-3 0,-4-1 0,-6 3 0,-18 4 0,-6 2 0</inkml:trace>
  <inkml:trace contextRef="#ctx0" brushRef="#br0" timeOffset="480802">13267 3654 24575,'0'11'0,"0"5"0,0 8 0,0 9 0,0 11 0,0 8-622,0-23 0,0 2 622,0 0 0,0 1 0,0-3 0,0-1 143,-2 25-143,0-6 0,-1-5 0,1-4 0,2-12 0,0-12 0,0-8 0</inkml:trace>
  <inkml:trace contextRef="#ctx0" brushRef="#br0" timeOffset="482467">11931 3542 24575,'0'31'0,"0"20"0,0-19 0,0 2-2325,0 8 1,0 4 2324,0-7 0,0 1 0,0 2-1359,0 7 0,0 1 0,0 3 1359,0-4 0,0 2 0,0 1 0,0 2-545,0-6 0,0 1 1,0 1-1,0 1 1,0 0 544,0-5 0,0 0 0,0 1 0,0 0 0,0 1 0,0 0-499,0 5 0,0 0 1,0 1-1,0 0 1,0 1-1,0-1 499,0-5 0,0 0 0,0 0 0,0 0 0,0 1 0,0 0 0,0 0-207,0 1 1,0 1-1,0 0 1,0 1 0,0-1-1,0 1 1,0-1 206,0 2 0,0 0 0,0 0 0,0 1 0,0-1 0,0 0 0,0 0-72,0 0 1,0-1 0,0 1 0,0-1 0,0 0 0,0 0 0,0 0 71,0 0 0,0 0 0,0 0 0,0 0 0,0-1 0,0 1 0,0-1 0,0-2 0,0 1 0,0-1 0,0 0 0,0 0 0,0-1 0,0 0 0,0 7 0,0-2 0,0 1 0,0-1 0,0-1 0,0 1 0,0-4 0,0 1 0,0 0 0,0-2 0,0 0 0,0-1 0,0 2 0,0 0 0,0-2 0,0-1 0,0-1 191,0 4 1,0-2-1,0-1 1,0-1-192,0 10 0,0-2 0,0 0 0,0-5 0,0-1 0,0 0 387,0 0 0,0 0 0,0 0-387,0 2 0,0 1 0,0-2 0,0-7 0,0-2 0,0 0 1094,0 13 1,0-1-1095,0-3 0,0-3 1857,0-13 0,1-2-1857,6 24 0,-5-28 0,4-11 0</inkml:trace>
  <inkml:trace contextRef="#ctx0" brushRef="#br0" timeOffset="490023">12598 2775 24575,'-12'3'0,"-3"-1"0,-2 0 0,-9-1 0,-9 2 0,6 0 0,-4 0-1457,-2 0 0,-2 1 0,-2 0 1457,-7 0 0,-1 0 0,-4 0-934,10-1 0,-3 0 0,-1 0 0,-2 0 0,0-1 934,1 0 0,-1 1 0,-1-1 0,-1-1 0,-1 1 0,1 0-632,-1-1 1,0 0-1,-1 0 1,1 0-1,-2 0 1,0 0 631,4 0 0,-2 0 0,1-1 0,-1 1 0,0 0 0,0-1 0,0 1-362,1-1 0,0 0 0,0 0 0,0 0 0,0 0 0,0 0 0,0 0 362,0 0 0,0 0 0,0 1 0,1-1 0,-1 0 0,-1 0 0,1-1-146,-4 1 0,0-1 1,0 0-1,-1 0 0,0 0 1,1 0-1,0-1 146,2 0 0,-1 0 0,1-1 0,0 0 0,0 0 0,1 0 0,-1-1 0,-4 0 0,-1 0 0,1-1 0,1 0 0,-1 0 0,1 0 0,2-1 0,0 0 0,0 0 0,1 0 0,0 0 0,3 1 101,-2-1 0,2 0 0,1 0 0,1 1 1,1 0-102,-6-1 0,1 1 0,2-1 0,1 1 410,-4 0 0,2 0 1,1 0-411,8 2 0,1 0 0,0 0 0,-2 0 0,0 1 0,2 0 1134,-11 1 1,3 0-1135,5 0 0,2 1 802,10 0 1,3 0-1,1-1 1,12 1 0</inkml:trace>
  <inkml:trace contextRef="#ctx0" brushRef="#br0" timeOffset="490762">8006 2517 24575,'-11'0'0,"-3"0"0,-7 3 0,-1 6 0,-5 5 0,2 3 0,3 0 0,0 1 0,4-2 0,-1 2 0,3-1 0,3-2 0,5-1 0,4-2 0,2 2 0,2 1 0,0 3 0,4 6 0,7 2 0,7 0 0,6 0 0,5-4 0,-1-4 0,-2 0 0,-3-4 0,-4 0 0,0-2 0,-9-6 0,-3-1 0</inkml:trace>
  <inkml:trace contextRef="#ctx0" brushRef="#br0" timeOffset="491853">6703 2957 24575,'0'16'0,"0"5"0,0 10 0,0 5 0,0 6 0,0 4 0,0 0 0,0-1 0,0-7 0,0-2 0,0-1 0,0 0 0,0-2 0,0-7 0,0-6 0,0-5 0,0-7 0,0-4 0,0-1 0</inkml:trace>
  <inkml:trace contextRef="#ctx0" brushRef="#br0" timeOffset="492871">6937 3109 24575,'0'10'0,"-2"3"0,1 3 0,-1 2 0,0 2 0,2 0 0,0 0 0,0-6 0,0-3 0,2-5 0,5-3 0,6-2 0,3-1 0,1 0 0,0 0 0,0-2 0,-2-2 0,-1-4 0,-5-3 0,-2-2 0,-4-4 0,-2 0 0,0-3 0,-1-1 0,-3 2 0,-1 0 0,-5 4 0,-3 0 0,-2 3 0,0 4 0,0 2 0,1 3 0,1 2 0,1 0 0,2 1 0,4 0 0,2 0 0</inkml:trace>
  <inkml:trace contextRef="#ctx0" brushRef="#br0" timeOffset="493661">7163 3050 24575,'3'6'0,"-1"3"0,-2 5 0,0 3 0,1 2 0,5 0 0,6-1 0,4-2 0,1-3 0,-3-5 0,-3-3 0,-1-2 0,0-2 0,1 0 0,-1-3 0,0-8 0,-3-4 0,-3-8 0,-1-5 0,-3-2 0,0-2 0,0 3 0,-2 2 0,-6 6 0,-6 2 0,-6 6 0,-4 4 0,-5 3 0,1 3 0,-3 2 0,3-1 0,4 1 0,3 2 0,10-1 0,4 1 0</inkml:trace>
  <inkml:trace contextRef="#ctx0" brushRef="#br0" timeOffset="539540">19286 1358 24575,'2'12'0,"4"1"0,4 2 0,1 0 0,1 0 0,-2-3 0,-1-3 0,-3 0 0,-2-2 0,-1-1 0,-2-1 0,0-2 0,-1 2 0,0-1 0,-1 2 0,-2 2 0,-4 0 0,-2 2 0,-3 0 0,-3 0 0,-2 3 0,-2-1 0,0 0 0,0-1 0,1-1 0,3-3 0,2 0 0,3-1 0,3-1 0,2-1 0,4 0 0,3-1 0,3-2 0,4-1 0,-4-1 0,0 0 0</inkml:trace>
  <inkml:trace contextRef="#ctx0" brushRef="#br0" timeOffset="555436">22757 14510 24575,'-31'2'0,"-1"0"0,-6 0 0,-1-1 0,3-1 0,-2 0-2699,-2 0 1,-4 0-1,-2 0 2699,3 0 0,-1 0 0,-3 0 0,0 0-764,2 0 0,-2 0 0,0 0 0,-2 0 0,0 0 764,3 1 0,-1-1 0,-1 1 0,-1 1 0,1-1 0,1 1-289,-8 0 1,0 1 0,1 1 0,0 0-1,0 0 289,4 1 0,-1 0 0,1 0 0,1 1 0,1 0-473,-7 2 1,2 0 0,1 0 0,0 1 472,3 0 0,0 1 0,0 0 0,0 0 0,-2 1 0,0-1 0,1 1 0,-1 1 0,2-1 0,0 1 0,0 1 0,1 0 0,1 0 0,1 0 0,1 1 0,1 0 185,-5 3 0,2 1 1,2 0-186,8-1 0,2 1 0,2 1 1170,-7 8 0,5 3-1170,10 0 0,6 4 0,5 5 0,6 4 1193,1 2 0,7 3-1193,8-9 0,7 2 0,4-1-169,3-4 1,4 0 0,4-1-1,3-1 169,2-3 0,5-1 0,2-1 0,3 0 0,0-1-365,-2-3 0,1 0 0,1-1 0,1-1 0,2-1 0,0-2 365,-3-2 0,2-1 0,0-2 0,1 0 0,1-1 0,-1 0 0,1-2-315,-1 0 0,1 0 1,0-1-1,1-1 0,-1-1 1,1-1-1,-1 0 315,2-1 0,-1-1 0,0-1 0,0 0 0,1-1 0,0 0 0,1 0-177,2 0 0,1 0 1,0-1-1,1 0 1,-1-1-1,1 0 1,-1 0 176,0-1 0,-1-1 0,1 0 0,0 0 0,-1-1 0,0 0 0,0 0-17,-2-1 1,-1 1-1,0-1 1,0-1-1,0 1 1,-2-1-1,1-1 17,3-1 0,0 0 0,0-1 0,-1 0 0,-2-1 0,0-1 71,3-1 1,0-1 0,-2-1 0,-2 0 0,-1 0-72,0-2 0,-2 0 0,-1 0 0,-1 0 398,10-5 1,0 1 0,-5-1-399,-10 2 0,-3 1 0,-3 0 1156,6-4 0,-3-2-1156,-2-1 0,-4-2 0,-10 4 0,-4-2 3582,4-29-3582,-16 19 0,-3-2 0,-3 3 0,-4-1 0,-4-4 0,-2 0 1393,-6-2 0,-2 0-1393,-7-2 0,-2-2-17,6 10 1,0-2-1,-1 0 17,-2-2 0,0-1 0,2 4 0,0 0 0,3 4 0,3 5 0,1 0 0</inkml:trace>
  <inkml:trace contextRef="#ctx0" brushRef="#br0" timeOffset="556181">21208 16632 24575,'-10'0'0,"-4"0"0,-4 0 0,-7 0 0,-6 0 0,-3 0 0,-3 0 0,4 1 0,4 3 0,1 6 0,6 5 0,1 4 0,5 6 0,8 4 0,3 1 0,3 1 0,2-3 0,7 2 0,9 2 0,15 0 0,14-3-377,-19-18 1,1-1 376,1-3 0,1-2 0,-1-1 0,1-2-20,22-2 20,-6-6 0,-4-9 0,-5-6 0,-4-1 0,-8 3 0,-6 3 0,-10 10 0,-3-1 0</inkml:trace>
  <inkml:trace contextRef="#ctx0" brushRef="#br0" timeOffset="556992">20440 16643 24575,'0'15'0,"0"6"0,0 8 0,0 8 0,0-3 0,-2 1 0,-2-1 0,0-3 0,0 3 0,3-5 0,1-5 0,0-7 0,0-13 0,-1-19 0,6-25 0,0 11 0,3 0 0,-1 1 0,2 1 0,1 0 0,1 2 0,9-18 0,-4 7 0,2-1 0,-5 11 0,-2 10 0,-3 7 0,-2 5 0,0 5 0,1 9 0,3 10 0,3 13 0,4 8 0,3 7 0,0-2 0,0-1 0,-2-1 0,-3-8 0,-1 0 0,-3-6 0,-6-16 0,-1-1 0</inkml:trace>
  <inkml:trace contextRef="#ctx0" brushRef="#br0" timeOffset="557510">20518 16875 24575,'10'0'0,"8"0"0,22 0 0,8 0 0,-2 0 0,1 0 0,-4 0 0,-4 0 0,8 0 0,-25 0 0,1 0 0</inkml:trace>
  <inkml:trace contextRef="#ctx0" brushRef="#br0" timeOffset="558157">21202 16794 24575,'12'0'0,"6"0"0,10 0 0,2 0 0,2 0 0,-2 0 0,-6 0 0,-1 0 0,-5 0 0,-3 0 0,-5 0 0,-2 3 0,-5 5 0,-1 7 0,-1 7 0,-1 5 0,0 5 0,0 2 0,0 1 0,0-5 0,0-7 0,0-12 0,0-4 0</inkml:trace>
  <inkml:trace contextRef="#ctx0" brushRef="#br0" timeOffset="558665">21603 16579 24575,'12'0'0,"7"0"0,11 0 0,11 0 0,3 0 0,1 0 0,-3 0 0,-6 0 0,-5 0 0,-7 0 0,-7 0 0,-7 0 0,-5 0 0</inkml:trace>
  <inkml:trace contextRef="#ctx0" brushRef="#br0" timeOffset="559052">21795 16633 24575,'-5'8'0,"0"9"0,5 7 0,0 9 0,0 2 0,0-1 0,0 3 0,0-3 0,0-2 0,0-6 0,0-7 0,0-9 0,0-5 0</inkml:trace>
  <inkml:trace contextRef="#ctx0" brushRef="#br0" timeOffset="559585">21983 16597 24575,'22'0'0,"5"0"0,11 0 0,12 0-653,-21 0 1,0 0 652,0 0 0,-1 0 0,25 0 338,-9 0-338,-5 0 237,-9 0-237,-9 0 0,-10 0 0,-5 0 0</inkml:trace>
  <inkml:trace contextRef="#ctx0" brushRef="#br0" timeOffset="559994">22259 16623 24575,'-5'11'0,"0"7"0,5 13 0,0 13 0,0 9-679,0 2 679,0-4 0,0-1 0,0-10 168,0-7-168,0-9 0,0-14 0,0-3 0</inkml:trace>
  <inkml:trace contextRef="#ctx0" brushRef="#br0" timeOffset="561144">21349 15213 24575,'0'-18'0,"-2"-11"0,-5-19-1748,2 15 0,0-2 1748,-3-9 0,-1-3 0,2-3 0,-1-1-600,3 14 1,0-2 0,0 1 599,-2-15 0,0 1 0,0 5 0,0 1 59,-1 2 0,0 2-59,0 7 0,0 1-104,-1 3 0,0 2 104,-8-16 1482,4 12-1482,2 13 578,5 7 1,3 8 0,1 2-1</inkml:trace>
  <inkml:trace contextRef="#ctx0" brushRef="#br0" timeOffset="561589">21796 15079 24575,'2'-20'0,"1"-17"0,-3 4 0,0-4-3245,0-14 1,0-5 3244,0 9 0,0-2 0,0-1-677,0 6 1,0 0 0,0-1 0,0 0 676,0 0 0,0-1 0,0 1 0,0 0 0,0 1 0,0 0 0,0 0 0,0 0-113,0-9 1,0 0 0,0 2 112,0 7 0,0 2 0,0 0-340,0 4 1,0-1 0,0 3 339,0-9 0,0 4 931,0 9 0,0 1-931,0-19 861,0 19 1,0 17 0,0 7 0</inkml:trace>
  <inkml:trace contextRef="#ctx0" brushRef="#br0" timeOffset="562172">21073 14878 24575,'-9'-17'0,"0"-23"0,4 1 0,0-7-2853,2 4 0,0-3 0,1-3 2853,0 5 0,1-3 0,-1 0 0,1 0 0,0 2 0,1 0 0,-1-1 0,1 2 0,-1-1 0,1 1 0,-1 1 0,0 1 4,0-5 1,0 1 0,-1 2-5,-2-10 0,0 1 246,-2-1 1,0 2-247,1 11 0,-1 1-108,0 3 1,1 3 107,-5-13 948,3 16 1,2 18 0,2 6-1</inkml:trace>
  <inkml:trace contextRef="#ctx0" brushRef="#br0" timeOffset="563390">19020 10555 24575,'17'0'0,"11"0"0,18 0 0,-16 0 0,3 0-1609,5 0 0,2 0 1609,6 0 0,1 0 0,2 0 0,-1 0 0,-3 0 0,-1 0 0,-5 0 0,-1 0 185,-6 0 1,-1 0-186,21 0 672,-7 0-672,-14 0 0,-14 0 0,-9 0 0</inkml:trace>
  <inkml:trace contextRef="#ctx0" brushRef="#br0" timeOffset="563772">19679 10511 11020,'7'-3'0,"2"2"4983,6 0-4983,3 1 2359,2 0-2359,8 0 1350,-3 0-1350,0 1 4863,-5 5-4863,-10 11 0,-4 13 0,-4 10 0,0 4 0,-2 5-957,0 5 957,-2-22 0,-1 1 0,-3 4 0,-2 0 0,-3 2 0,-3-1-951,-5 3 0,-2 1 951,-3-1 0,-2 0 0,-2 0 0,0 0 0,2-6 0,0-1-309,1-7 0,1-1 309,3-5 0,1-2 0,-13 9 0,12-10 0,10-7 0</inkml:trace>
  <inkml:trace contextRef="#ctx0" brushRef="#br0" timeOffset="564561">19015 14922 24575,'35'0'0,"13"0"0,-18 0 0,2 0-1358,7 0 1,0 0 1357,3 0 0,-1 0 0,-4 0 0,0 0 21,-1 0 0,-2 0-21,-5 0 0,-1 0 0,22 0 633,-5 0-633,-10 0 0,-12 0 0,-11 0 0,-7 0 0</inkml:trace>
  <inkml:trace contextRef="#ctx0" brushRef="#br0" timeOffset="564934">19503 14761 24575,'22'0'0,"8"0"0,5 0 0,4 3 0,-5 4 0,-10 3 0,-5 9 0,-7 8 0,-3 7 0,-2 8 0,-8 0 0,-9 2 0,-10 0 0,-7-4 0,-3 0 0,0-4 0,14-16 0,2-3 0</inkml:trace>
  <inkml:trace contextRef="#ctx0" brushRef="#br0" timeOffset="568113">19855 10576 24575,'0'-14'0,"0"0"0,-1-1 0,-2 1 0,-4 1 0,-2 1 0,0 0 0,2 4 0,4 4 0,1 1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31T14:22:39.49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15891 3201 24575,'0'0'0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31T13:11:27.06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20947 4509 24575,'-19'0'0,"-1"0"0,-7 0 0,-7 2 0,-19 7 0,11 2 0,-2 3-1055,5-3 0,1 0 1055,-10 5 0,2-1 0,15-5 0,2-1-70,-3 2 0,1 0 70,3-1 0,1 1 0,0 0 0,0 0 0,-19 8 0,9-3 0,7-2 0,6-1 1549,2 1-1549,1 3 701,1 0-701,-2 1 0,2-1 0,-1-1 0,-2 3 0,-1 0 0,-3 2 0,0-1 0,2 0 0,0-2 0,1-2 0,1 0 0,2-3 0,1 2 0,0 0 0,0 2 0,1-1 0,3 0 0,3 0 0,-1 5 0,4-5 0,-1 3 0,4-5 0,0 0 0,-1-1 0,0 0 0,1-1 0,0 1 0,-1 0 0,-1 1 0,0-1 0,0 1 0,-2-1 0,1 1 0,0 0 0,0-1 0,1-1 0,1 0 0,-1-2 0,1 0 0,1 1 0,-1 1 0,2-1 0,1 0 0,1-1 0,1 0 0,0-1 0,-1 1 0,-1 0 0,1-2 0,0 2 0,0-2 0,1 0 0,-1 0 0,2-1 0,1 0 0,-1-1 0,0 1 0,0-2 0,1 3 0,1-2 0,-1 3 0,1-2 0,0 1 0,0 1 0,0-2 0,0-1 0,1-1 0,3-1 0,3 1 0,5-1 0,2-1 0,1-1 0,1-1 0,1-1 0,2-2 0,-1-3 0,1 0 0,0 0 0,2 1 0,1 1 0,2-2 0,1 0 0,0-2 0,15-6 0,-12 6 0,11-5 0,-14 6 0,1 0 0,0 1 0,-2 1 0,-2 0 0,-2 1 0,0 0 0,-1-1 0,0 1 0,-1-1 0,-2 0 0,1 0 0,2 1 0,2 1 0,0 1 0,-2 1 0,-1 0 0,0 0 0,3 0 0,3 0 0,3 0 0,7 0 0,1 0 0,3 0 0,-2 0 0,0 0 0,1 0 0,0 1 0,0 1 0,7 4 0,-13-1 0,6 2 0,-14-2 0,1 0 0,0-1 0,-2-1 0,1 2 0,-1 0 0,0 1 0,2 1 0,-4-1 0,0 0 0,-1-2 0,-3-1 0,0 0 0,-1 0 0,-3-1 0,1-1 0,0-1 0,1 0 0,4 0 0,1 0 0,0 0 0,-8 0 0,-2 0 0</inkml:trace>
  <inkml:trace contextRef="#ctx0" brushRef="#br0" timeOffset="1067">21114 4620 24575,'0'-18'0,"0"4"0,0-11 0,0 7 0,0-8 0,0-2 0,0 0 0,5-1 0,5 6 0,5 0 0,7 1 0,7-1 0,9-2 0,8 2-585,5 3 585,-1 4 0,3 2 0,-6 4 0,-2 4 0,-4 2 0,4 4 0,1 0 0,0 0-8,-2 0 8,-6 0 0,-6 3 0,-4 4 0,-5 6 0,-3 6 585,-4 3-585,-4 4 8,-4 1-8,1 16 0,-5-10 0,1 14 0,-5-10 0,0 4 0,-2 2 0,-4 6-440,-7 1 440,-4-2 0,-4 0 0,-1-9 0,-3-2 0,0-2 0,-3-3 0,2-1 0,2-7 0,1-4 0,7-8 0,-1-3 0,3-3 0,2-3 0,-2-1 0,2-2 0,4 0 0,1 0 0</inkml:trace>
  <inkml:trace contextRef="#ctx0" brushRef="#br0" timeOffset="1900">20574 4547 24575,'-2'-4'0,"-1"-5"0,2-6 0,2-7 0,7-6 0,4 1 0,15-8 0,3 1-608,12-2 608,-20 18 0,0 1 0,24-11 0,-20 13 0,1 1 0,23-4 0,-19 9 0,0 3 0,17 0-76,5 4 76,-17 2 0,2 0 0,-4 0 0,-4 3 0,-4 1 605,-5 4-605,-3 6 79,-3 1-79,-2 3 0,-2-1 0,-1-2 0,-2-1 0,-2-1 0,-3-3 0,0-1 0,-2-2 0,0-1 0,0 0 0,-1-1 0,0 1 0,0-3 0,0-1 0</inkml:trace>
  <inkml:trace contextRef="#ctx0" brushRef="#br0" timeOffset="3317">20830 4594 24575,'-10'2'0,"-1"1"0,-2-3 0,-2 0 0,-5 0 0,-7 0 0,-5 0 0,-2 0 0,-6 0 0,-15 5 0,17 0 0,-15 5 0,21-1 0,-3 4 0,-1 0 0,3 1 0,6 1 0,3 0 0,2 0 0,3 1 0,2 0 0,2 1 0,0 1 0,1-3 0,2-2 0,2-1 0,4-3 0,1 1 0,0 2 0,0-1 0,2 1 0,1 0 0,2 2 0,-1-1 0,1 2 0,0-1 0,0 0 0,0-2 0,1-2 0,2-2 0,1-1 0,6 2 0,-2-4 0,7 2 0,-4-1 0,3-2 0,3 1 0,0-2 0,2-1 0,0 0 0,1-2 0,3 1 0,7-1 0,6 0 0,0 0 0,3 0 0,-3 0 0,-1 0 0,2 0 0,-3 0 0,0-2 0,1 1 0,-4-1 0,-3 0 0,-3 2 0,-5 0 0,-1 0 0,-3 0 0,-2-1 0,-1 1 0,1-1 0,1 0 0,2-1 0,0 1 0,-2 0 0,1-1 0,0-3 0,1-3 0,3-3 0,0-1 0,0-1 0,1-1 0,-3-2 0,-4 0 0,-2-2 0,-5 3 0,-3 1 0,-2 1 0,-7-1 0,-4 0 0,-8-3 0,-5-2 0,-2-3 0,1-4 0,-1-3 0,0-1 0,1 1 0,-1 2 0,3 4 0,2 5 0,1 7 0,2 4 0,2 3 0,1 4 0,2 0 0,3 0 0,1 0 0,4 0 0,1 0 0</inkml:trace>
  <inkml:trace contextRef="#ctx0" brushRef="#br0" timeOffset="4333">20259 4488 24575,'0'22'0,"0"5"0,0 2 0,0 3 0,0 20-1388,0-10 1,0 0 1387,0-8 0,0 0 0,0 5 0,0 0 0,0-2 0,0 0-16,0-3 0,0-1 16,0-2 0,0-2 0,0 24 480,0-2-480,0-10 0,0-7 0,0-6 1371,0-8-1371,0-2 751,0-6-751,0-6 205,-3-4-205,1-11 0,-1-12 0,1-24 0,2 17 0,0-5-816,0-5 0,0-5 1,0 3 815,0-5 0,0 0 0,0 5 0,0-3 0,0 3-626,0 1 1,0 1 625,0 0 0,0-1 0,0 3 0,0 0-149,0 3 0,0 3 149,0-20 0,0 14 0,0 10 2236,0 9-2236,0 5 0,0 7 0,0 3 0</inkml:trace>
  <inkml:trace contextRef="#ctx0" brushRef="#br0" timeOffset="26385">5177 5635 24575,'-2'4'0,"-1"1"0,3 4 0,0 1 0,0 2 0,0 2 0,0-1 0,0 2 0,0-3 0,0 2 0,0-2 0,0-2 0,0 0 0,0-3 0,0 0 0,1 4 0,2-6 0,3 5 0,1-5 0,2 0 0,0 1 0,-1-1 0,1 0 0,-2-1 0,0-1 0,-1-1 0,-1 0 0,0 0 0,0-1 0,1 0 0,-1-1 0,-1 0 0,1 0 0,-1 0 0,2 0 0,0 0 0,1 0 0,-1 0 0,0-1 0,-1-1 0,1-1 0,-1 0 0,0 0 0,-1 0 0,0 1 0,-1-1 0,-2-2 0,1 0 0,-2-4 0,0 0 0,0-3 0,0-2 0,0-2 0,0-1 0,0 2 0,0 1 0,0-1 0,-2 2 0,0 1 0,-2 2 0,-2 1 0,1 1 0,-1 1 0,0 1 0,-1 3 0,0-1 0,-1 0 0,2 1 0,0 0 0,0 2 0,1 0 0,2 1 0,0 0 0</inkml:trace>
  <inkml:trace contextRef="#ctx0" brushRef="#br0" timeOffset="29138">9483 16391 24575,'22'0'0,"4"0"0,22 0 0,-14 0 0,2 0-1974,7 0 0,2 0 1974,7 0 0,2 0 0,-18 0 0,1 0 0,1 0-560,2 0 0,0 0 0,-1 0 560,17 0 0,-1 0 0,-6 0 0,-2 0 65,-3 0 0,-2 0-65,-7 0 0,-2 0-81,0 0 1,-1 0 80,16 0 0,-18 0 1675,-9 0-1675,-6 0 0,-9 0 0,-1 0 0</inkml:trace>
  <inkml:trace contextRef="#ctx0" brushRef="#br0" timeOffset="30104">11179 16285 24575,'15'0'0,"12"0"0,25 0 0,-14 0 0,5 0-2472,-7 0 0,2 0 1,3 0 2471,-1-1 0,3 1 0,1-1 0,2 0-838,-3-1 0,2 1 0,2-2 0,0 0 1,2 0 837,1-1 0,2 0 0,1-1 0,1-1 0,0 1 0,0 0-223,-7 0 0,1 0 0,0 0 0,0-1 0,1 1 0,-1-1 0,1 1 223,0-1 0,1 0 0,1 0 0,-1 0 0,0 0 0,0 1 0,-1-1-404,3 0 0,1 1 0,-1-1 1,-1 1-1,-1 0 0,0 0 404,5 1 0,-2 0 0,-1 0 0,1 1 0,0-1 0,1 1 0,0 0 0,0 0 0,0 0 0,-1 1 0,-5 0 0,-1 1 0,0 0 0,0 0 0,-1 0-33,1 0 1,-1 0 0,1 0 0,-2 0 0,-2 1 32,2-1 0,-2 1 0,-1 0 0,-3 0 554,5 0 1,-3 0 0,-2 0-555,7 0 0,-3 0 1365,1 0 0,-3 0-1365,13 0 2259,-24 0 1,-5 0-2260,-7 0 0,-7 0 0,-3 0 0</inkml:trace>
  <inkml:trace contextRef="#ctx0" brushRef="#br0" timeOffset="84251">13070 6784 24575,'-15'-2'0,"-1"-4"0,-6-4 0,-8-2 0,-11-3 0,-9-1-3795,20 7 0,1-1 3795,0-1 0,0 1 0,-1-1 0,0 0 430,0 0 1,0-2-431,-1-3 0,-1 0 0,-4-3 0,0-1-513,0-1 0,0-2 513,0 1 0,1 0 0,0 0 0,1 0 0,1-1 0,0 1 0,0 0 0,0 1 0,1 0 0,-1 0 0,1 2 0,-1 2-226,1 2 0,1 1 226,2 3 0,1 1 0,-24-4 0,24 7 0,0 1 0,0-1 0,-2 1 0,-10-1 0,0 1 0,11 0 0,1 1 0,-6 0 0,1 0 0,-6-6 4904,-6-3-4904,2-2 0,3-1 0,1-2 0,5 1 901,1 0-901,0 0 1457,0 1-1457,-1 0 720,1 1-720,1-1 0,3 2 0,1 0 225,2 2-225,0-1 0,-3-1 0,-2-2 0,0 0 0,-1 1 0,0 0 0,-1 5 0,1 1 0,1 4 0,1 0 0,1 2 0,1 2 0,1 0 0,-1 2 0,-8 0 0,8 0 0,-10 1 0,12 2 0,-3 1 0,-1 3 0,0 0 0,-1 2 0,3 1 0,1 1 0,3 1 0,0 1 0,0 1 0,2 0 0,0 3 0,0 2 0,-1 4 0,2-2 0,2 0 0,2 2 0,2-2 0,-3 4 0,1 1 0,-3 3 0,0 0 0,0 2 0,2 0 0,3 0 0,0 4 0,0 0 0,3 5 0,4 0 0,4 2 0,4 13 0,0-14 0,0 11 0,0-17 0,0 3 0,2 3 0,3 5 0,4 3-620,6 4 620,-6-27 0,1 1 0,10 22 0,-8-21 0,-1 0 0,0-1 0,-1-1 0,-1 0 0,0 1 0,-1 1 0,0-1 0,4 19 0,-3-3 0,0-6 0,-1-1 0,4 2 0,1 5 0,0 0 0,-1 4 0,-4-3 0,1 4 0,-1 0 0,-2-3 0,-1 3 0,-3-2 0,-2-3 0,2-1 0,0 3 0,2-1 0,-2-6 0,0 2 0,2 11-499,-2-10 0,-1 0 499,1 9 0,-1 5 0,-1-24 0,0 0 0,0 0 0,0 1 0,0 3 0,0 1 0,0-1 0,0 1 0,0-4 0,0-1 0,0 3 0,0 1 0,0 0 0,0 1 0,0 1 0,0 1 0,0 1 0,0 1-672,-1 2 1,0-1 671,-2-1 0,-1 1 0,0-3 0,-1 0 0,-1 1 0,-1-1 0,0 0 0,0 1 0,-1 2 0,1 2-682,-2 3 0,1 2 682,-1 2 0,0 0 0,1 2 0,0 1 0,0 0 0,0-1 0,0 2 0,1 0 0,0-2 0,2 0 0,0 0 0,1 0 0,1 1 0,1-1 0,0 1 0,0 1-999,1 0 0,-1 0 999,1 1 0,0-1 0,1-1 0,0 2 0,0-13 0,0 3 0,0-1-1065,0-1 0,0 0 0,0-1 1065,0-1 0,0-1 0,0 1 0,0-2 0,0 1 0,0-1-204,0 11 0,0-1 204,0 3 0,0 0 0,0 0 0,0 1 0,0-5 0,0-1 0,0-3 0,0 0 184,0-1 0,0-1-184,0 0 0,0-1 0,0-5 0,0-2 594,0-1 0,1-1-594,1-1 0,0-2 0,5 19 0,2 3 0,3-4 0,0-6 0,0-2 4358,-1-3-4358,1-3 1949,-1 2-1949,1-4 1482,0-4-1482,-1-6 581,1-5-581,0-5 0,-1-5 0,-1 0 0,4 7 0,4 9 0,8 14 0,-9-13 0,1 2-411,1 1 0,1 0 411,-1 1 0,1 1 0,4 3 0,0 1-1008,3 3 1,1 1 1007,3 3 0,0 1 0,-1-3 0,1 0 0,-1 1 0,-1 0 0,-3-5 0,-1 0-396,-4-4 0,1 0 396,-1 0 0,0-1 0,0-3 0,0-2 0,12 13-58,8 0 58,-16-18 702,4-1-702,1-3 1999,2-2-1999,1-2 916,0-2-916,3 0 70,-1-1-70,1 1 0,-1-2 0,-1-3 0,3-1 0,0-2 0,-1 0 0,-2 0 0,-1-2 0,2-1 0,3-3 0,1-3 0,-1-1 0,0-1 0,-3 1 0,-2 1 0,-2 0 0,-2 0 0,-1 0 0,0-1 0,0 0 0,8-7 0,-10 4 0,9-5 0,-11 7 0,3-4 0,-1-1 0,1-1 0,-2-2 0,0-2 0,-1-6 0,-2-6 0,-4-4 0,-4-8 0,-4-4 0,-3 3 0,-3-2 0,-2 7 0,-2-1 0,-3-4 0,-4 1 0,-7-1 0,-6 1-777,-2-4 777,9 22 0,-1 0 0,1-2 0,0-2 0,-1-2 0,0-1 0,1-1 0,1-1 0,1 3 0,2 0 0,0 1 0,2 2 0,1 2 0,1 0-174,-4-22 174,2-1 0,4 24 0,0-1 0,1 0 0,0-2 0,1-9 0,-1-2 0,1 10 0,0-1-437,1-8 1,0 1 436,0 9 0,0 1 0,0-5 0,0 0 0,1-1 0,2 1 0,0-2 0,1 0 0,3-2 0,1 0-465,2 0 1,1-1 464,2-2 0,1-1 0,3-4 0,0 1-1037,2-3 1,0-1 1036,-5 15 0,1-1 0,0 1 0,8-17 0,0 1 0,2 1 0,-1 1 0,-1 5 0,0 2 0,-2 2 0,-1 1-569,0 2 1,0 1 568,-1 0 0,0 2 0,0 0 0,0 0 0,1 1 0,-1-1 0,-1 2 0,-1 1-21,1 0 0,-1 0 21,1-1 0,0 0 0,-1 3 0,1 0 0,1-1 0,2-1 0,0 0 0,1-1 0,0 1 0,1 1 0,1-3 0,0 2 0,-3 2 0,0 2 0,-1 1 0,1 1 0,6-8 0,-1 2 0,7-12 0,-9 13 0,-1 0 0,2-7 940,3-5-940,1-2 0,0-3 0,-14 21 0,-1 1 0,0-2 0,0-1 0,1-2 0,1 0 0,1-3 0,0-1 569,1-3 0,0 1-569,-1 2 0,0 1 0,-1 2 0,1 1 483,-2 2 0,-1 1-483,12-17 874,-3 4-874,-8 14 499,-7-1-499,-5-11 0,-3 9 0,0-2-326,1-12 1,0-2 325,1-4 0,1-3-965,0 9 0,0-3 0,0 1 965,0-1 0,1 0 0,0-1 0,0-4 0,0-1 0,-1 0 0,1 5 0,-1 0 0,0 1 0,-1 7 0,1 1 0,-1-1-763,1-17 1,-1 2 762,0 8 0,-1 2 0,1-4 0,-1 2-272,-1 6 0,0 3 272,1 6 0,-1 1 1354,-1-16-1354,-4 11 3088,-3 8-3088,-6 4 1955,-4 5-1955,-2 0 806,1 0-806,-3 0 0,-12-9 0,11 9 0,-11-8 0,15 12 0,-2-1 0,4-1 0,3 1 0,6 5 0,4 2 0</inkml:trace>
  <inkml:trace contextRef="#ctx0" brushRef="#br0" timeOffset="88850">12417 5398 8191,'-6'-5'0,"0"2"5063,-1 1-5063,-4 2 2818,-9 0-2818,-6 0 0,-26-5 0,10 0 609,10-1 0,-1 0-609,-19-9 0,23 6 0,-1-1 0,0-1 0,0-1 0,-2 0 0,1-1 0,-1 0 0,-1 1 0,0 0 0,-1 1 2674,0 0 0,0 2-2674,-3 0 0,0 3 0,2 0 0,1 1-304,3 2 0,-1 1 304,1 1 0,0 1 0,-23 0 0,25 0 0,1 0 0,-21 0 0,4 0 0,4 0-21,1-1 21,-2-1 0,-3 0 0,-7-3 172,-2 0-172,2 0 0,3 1 0,2 4 0,1-1 0,-1 1 0,1 0 0,3 0 1159,5 0-1159,2 0 0,-11 1 0,13 2 0,-18 2 0,13 3 0,-3 2 0,-1 3 0,3 2 0,0 2 0,-1 2 0,0 2 0,2-2 0,2 1 0,-1-1 0,1 0 0,-3 2 0,-1 2-2574,1 2 2574,2-1 0,2 1-219,-2 1 219,1 2 0,-4 3-173,18-13 1,0 1 172,0 0 0,-1 1 0,1 0 0,0 1 0,-1 1 0,2 1-215,-15 16 215,4 1 0,2 0 0,7-5 0,-1 2 0,4-2 0,3-2 0,3-5 3075,3-1-3075,-1 4 275,-2 4-275,-2 2 0,0 2 0,0-2 0,0-1 0,0 4 0,-2 0 0,1 2 0,0-2 0,3-3 964,2-2-964,2-3 274,3-2-274,1-1 0,3-4 0,0-3 0,1 0 0,1-2 0,2 3 0,0 5 0,0 1 0,0 4 0,0-1 0,4 4 0,2 4 0,4 4 0,1 6-731,0 2 731,-6-23 0,0-1 0,3 24 0,-2-10 0,-1 0 0,3 5 0,-3-5 0,1 1 0,2 2 0,-2-15 0,0 0 0,1 1 0,0 1 0,0-3 0,0-1 0,1 3 0,-1 0 0,0-1 0,-1 0 0,1 2 0,0 1 0,0 2 0,0 0-604,-1 2 1,0 0 603,0 0 0,-1 0 0,0 1 0,0 1 0,-1 2 0,1 0 0,0-1 0,-1-1 0,1 2 0,-1-1 0,1-1 0,-1-1 0,1-4 0,-1-1 0,-1-2 0,0 1 0,0 0 0,0 0 0,-1 2 0,0 1 0,-1 4 0,0 1 0,0 1 0,0-1 0,-1 0 0,0 0 0,0 0 0,1-1 0,-1 1 0,0-1 0,0 0 0,0-1 0,0-1 0,0 0 0,-2 0 0,0 0 0,-1 1 0,-1 1 0,-2 1 0,0 1 0,-2 0 0,0 1 0,1-1 0,-1 0 0,0 5 0,1-1 0,2-7 0,1 0 0,-1 7 0,2 0 0,1-8 0,1-1 0,0 4 0,0 0 0,0-1 0,1 0 0,0 1 0,0 1-790,-1 3 0,1 0 790,0 1 0,0 0 0,0 1 0,0 1 0,0 1 0,0 0 0,0-1 0,0 0 0,0-1 0,0-1 0,0-6 0,0-1 0,1 2 0,0-2 0,1-3 0,0-1 0,1-3 0,0-1-120,1 0 1,1-2 119,7 17 0,4 1 0,2 0 0,2-7 619,-1-7-619,-2-9 1129,2-7-1129,-2-2 1721,-5 2-1721,-5 10 288,-4 7-288,0 8 0,3 5-659,4 9 659,1-2-736,-2-19 1,0 1 735,1 0 0,0 2 0,4 3 0,-1 0 0,-3-5 0,1-1-302,0 0 1,1-2 301,5 19 0,-7-22 0,0 0 0,0 2 0,1-1 0,-1-3 0,-1-1 0,2 2 0,-1-1 0,11 24 0,0-4 0,0 0 0,3 0 0,-2-6 0,-2 2 0,2 5 0,-2-2 0,-10-19 0,1 0 0,0 2 0,0 0 0,7 20 0,0-4 0,1-4 0,0-1 0,2 4 0,2 1 0,0-2 0,0-1 0,-1-3-56,0-2 56,1-3 0,2 2 0,2-2 0,2 4 0,0 0 0,-3-6 0,-8-8 0,-1 0 0,7 7 0,-8-8 0,0 0 0,7 7 0,2 0 0,0 0 587,2-3-587,2-2 0,1 0 0,6 0 0,1-1 0,7 2 972,4 2-972,-6-5 0,-17-9 0,0 1 0,17 9 0,1 2 0,3 1 0,-5-1 0,3 2 0,-1 0 0,-1 2 0,3 1 0,-22-15 0,1 0 0,0 0 0,1-1 0,1 0 0,0-2 0,0-1 0,0-1 0,0 0 0,1-2 0,0 0 0,0-1 0,23 6 0,-5-5 0,-3-2 0,1-4 0,4-1 0,8 0 0,-27-2 0,0 0 0,0-1 0,0-2 0,23-4 0,-5-5 0,-2-6 0,2-2 0,0-2 0,-2 0 0,-4 3 0,-2 2 654,-2-1-654,-2 2 0,-3 0 64,-4 0-64,-1 1 0,2-2 0,-1-3 512,1-1-512,0-1 0,0-2 0,3-2 0,0-1 0,5-2 0,1-1 0,4 1-443,5 1 443,-5 4 0,2 1 0,-1-1 0,-15 9 0,0-1 0,16-10 0,-18 10 0,-1 0 0,7-6 0,0-3 0,-5 1 0,-3 0 0,-4 1 0,-4 3 0,-4 1 443,-4 2-443,-4 1 0,-1 0 0,-2-5 0,0-3 0,0-7 0,0-14 0,0 18 0,0-3-527,0-2 0,-1-2 527,-1-4 0,0-1 0,-2-2 0,0 0-911,-2-3 1,-1 0 910,-1-3 0,-1-1 0,0 1 0,-1 1 0,0-1 0,0 0 0,1 1 0,-1 1 0,0-1 0,0 1 0,0-1 0,0 0 0,1-2 0,0-1 0,0 1 0,0 0 0,1 1 0,1 1 0,1 6 0,0 1-474,1-5 1,0 2 473,-1-14-248,4 22 0,0 1 248,0-12 717,2 1-717,-1 0 0,1 1 0,0 2 0,0-2 0,0 3 0,0 2 0,3-3 0,4 1 0,5-2 0,4 3 0,3-3 0,4-1 0,1 2 0,0 0 0,1 2 0,-2-2 0,-8 17 0,0-1 585,-1 1 0,0-1-585,2-2 0,1-1 0,-1 0 0,1 1 0,-2 2 0,-1 0 0,4-4 0,-1 1 0,0 2 0,-1-1 0,2-2 0,0 0 0,1 0 0,0 1 0,-2 1 0,0 1 0,0 1 0,0-1 0,7-11 0,-1-1 0,-6 12 0,-1-1 0,7-11 0,-2 1 0,-6 11 0,-2 1 0,2-1 0,-1 0 0,1-3 0,0 0 0,1-1 0,0-1 28,0 0 0,-1-1-28,2 0 0,0-1 0,-1 2 0,-1 1 0,1 1 0,0 0 0,1-1 0,-1 1 0,1-1 0,0 2 103,-3 3 0,0 0-103,0 1 0,1 1 0,10-18 0,-4 6 0,1 0 0,-3 0 0,-1 2 173,-1-3-173,-1 0 0,1-3 0,2-3 0,-2 1 0,-5 2 0,-4 1 0,-1-6-303,-3 16 0,1-2 303,2-6 0,0-3 0,1-5 0,0-1-541,1-5 1,0 0 540,-1 0 0,0 0 0,-1 2 0,-1-1 0,-1 1 0,0 1 0,1 1 0,-2 2-561,0-1 0,0 0 561,0 2 0,-1-1 0,0 3 0,-1-1 0,0-1 0,-1 0 0,0-2 0,0 1 0,-1 3 0,0 1 0,0-1 0,0 1 0,0 0 0,0 0 0,-1 0 0,0 0 0,-1-4 0,-1-1 0,-3 0 0,-1 1 0,-1 1 0,-1 0 0,-2 0 0,0 0 0,-2 3 0,-1 0 0,0 2 0,0-1 0,-2 1 0,-1 0 0,0 2 0,0 1-377,2 3 1,0 1 376,-2 0 0,0 0 0,0 1 0,-1 1 0,-1-1 0,-1 0 0,-1-1 0,0 0 499,2 6 0,0 1-499,-3-3 0,0 1 0,1 3 0,-1 0 599,-1 0 0,0 0-599,-2-2 0,0 0 0,3 2 0,-1 0 0,-2-4 0,0 1 0,0-1 0,0 1 0,2-2 0,0 0 0,1 1 0,0-1 0,3 3 0,0-1 0,-1-2 0,-1 0 0,3 4 0,0 0 0,0 1 0,0 0 787,0 1 1,0 1-788,-2 0 0,0 2 0,-13-12 0,-7 0 0,13 14 944,-3-1-944,4 2 0,0-2 0,4 1 843,4-1-843,4-2 0,7 10 0,4 1 0</inkml:trace>
  <inkml:trace contextRef="#ctx0" brushRef="#br0" timeOffset="94117">9853 4530 8191,'-11'0'0,"3"0"5063,-1 0-5063,2 0 2818,-2 0-2818,-2 0 1719,-4 0-1719,-4 0 6784,-4 0-6784,-2 0 0,0 0 0,-2 3 0,-12 12 0,4 1 0,-13 11 0,9 0-422,16-12 0,-2 1 422,0 1 0,0 0 0,-3 3 0,0 1 0,0 2 0,0 1 0,1 0 0,1 2 0,0 3 0,0 1-789,-1 2 1,2 2 788,0 0 0,1 2 0,0 0 0,1 2 0,0 0 0,0 0 0,3 0 0,0 0 0,-2 4 0,0 1 0,1-3 0,0 0 0,0 0 0,0-1 0,-1 2 0,0 0 0,3-5 0,0 0 0,-2 5 0,-1 1 0,4-4 0,0 0 0,1 2 0,0 1 0,-1 2 0,2 0 0,2-3 0,2 1 0,0 3 0,1 1 0,2-1 0,0 1-1034,0 3 0,0 1 1034,1 3 0,0 1 0,1-16 0,1 0 0,0 0 0,1 2 0,1-1 0,0 0 0,0 1 0,0-1 0,1 3 0,0 10 0,0 4 0,1-4 0,1-12 0,0-2 0,0 1-767,0 12 0,0 3 0,1-4 767,0 4 0,0-2 0,0-12 0,0 1 0,0 1 0,0 0 0,0 1 0,0 1 0,0 0 0,1 1 0,0 1-604,0 1 0,-1 2 1,2-1 603,-1 0 0,1 1 0,0-1-485,-1 2 1,1 0 0,0 1 484,-1 1 0,0 1 0,0 0 0,0 0 0,0 1 0,0 0 0,-1-1 0,0 1 0,0 1 0,1-3 0,-1 3 0,0-1 0,0-3 0,0-1 0,0-3 0,0 1 0,0 5 0,0 2 0,0-7 0,0-4 0,0-5 268,0-1 1,0 0-269,0 2 0,0 0 0,0 6 0,0 2 277,0-1 0,1 1-277,1 1 0,0 0 0,1 1 0,-1-2 0,1-3 0,1-2 766,-1-3 0,0 0-766,0-4 0,1 0 0,0-4 0,0-1 1531,0-1 1,0-2-1532,4 17 1193,-2-15-1193,1-11 1936,-3-8-1936,-2 8 0,0 23 0,-2-10 0,0 2-251,0 8 0,0 1 251,0 4 0,0 1 0,0 0 0,0-1 0,0-1 0,0 0 0,0-2 0,0 0 0,0-4 0,0 2 0,0 5 0,0 5 0,0-2 0,0-12 0,0-1 0,0 2-835,0 4 0,0 3 1,1 1-1,-1-3 835,2 2 0,0-3 0,1 1 0,0 4 0,1 0 0,1 1 0,0-1 0,0 1 0,0-1 0,1 3 0,0-1 0,-1 1 0,0-3 0,0 1 0,0-1 0,-1-1 0,0 1 0,0-1-677,0-3 0,0-1 0,0 0 677,0-3 0,-1-2 0,1 0-630,1 15 0,0-2 630,0-2 0,0-2 0,1-2 0,0-1 197,1-3 0,0 0-197,0-3 0,2-1 0,-1-1 0,1-2 0,-2-6 0,1 1 0,0-1 0,1 1 2548,7 22-2548,1-1 0,-7-22 0,-1-1 0,10 22 0,-9-20 0,2 0 822,0 0 0,0 1-822,1 0 0,1 1 0,-1-1 0,0 0 0,0-1 0,0 1 0,-1 1 0,0 1 0,-1 0 0,-1 0 0,0-1 0,-1 0 0,-2-1 0,1-1 0,6 22 1737,-2-1-1737,-3-16 0,0-1 0,3 10 0,-5-14 0,1-2 0,1 7 1014,3 1-1014,-1 1 275,0-3-275,-2-4 759,-2-4-759,0-4 0,-2-5 0,1-1 0,7 5 0,9 9 0,-3-8 0,2 1-937,6 5 0,2 0 937,7 4 0,3 2-1006,-9-8 1,1 0-1,0 1 1006,4 2 0,1 1 0,1 0 0,2 2 0,1 1 0,1-1 0,0-1 0,0 0 0,1-1 0,-2-1 0,1 0 0,-1-2 0,-4-3 0,-1-1 0,0-1 0,-1-1 0,-1-2 0,1 0-921,15 7 0,0-2 921,1-2 0,1-1 0,-16-6 0,1-1 0,-1-1 0,14 3 0,0-1 0,1-2 0,1-2 0,0-1 0,-2-1-595,-4-1 0,-1 0 595,4-2 0,-2 0 0,-9-1 0,-2-1 372,-1-1 1,-1 0-373,1-1 0,-2 0 0,20 1 0,1-1 0,-8 0 2505,8 0-2505,-19 0 2118,7 0-2118,-22 0 1698,-1 0-1698,-3-2 767,-3 0-767,2-1 90,4 0-90,11 1 0,15-2 0,-13 0 0,3-1-1122,8-2 1,2-1 1121,6-2 0,3-1 0,-14 2 0,3 0 0,-1 0-980,0-1 0,1 0 0,1-1 980,0 0 0,1 0 0,1 0 0,0-1 0,0 0 0,-1 0 0,-2 0 0,-2 0 0,0-1-584,0 1 0,-1-1 0,-1 0 584,14-5 0,-3 1 0,-7 1 0,-3 1 0,-1 0 0,-1 1 0,-5 1 0,-1 1-286,-1-1 0,0 1 286,2-2 0,0 0 0,-4 1 0,1 0 0,1 0 0,1-1 0,-5 1 0,1 0 0,0-1 0,0 0 0,-1 1 0,-1-1 0,23-13 0,-21 11 0,-1 0 0,-2 0 0,0-2 0,1 0 0,-1-2 0,-1 0 0,-1 0 1596,16-19-1596,-16 13 0,-1 1 0,4-9 2799,6-7-2799,-12 16 0,8-4 0,10-8 28,-10 11 1,3-2-29,7-7 0,2-2 0,-8 7 0,1-1 0,0-3 0,-2 3 0,2-1 0,-1-2 0,-1 2 0,4-5 0,-1 1 0,0-1-625,-5 4 1,2-1 0,-2 0-1,-1 2 625,2-2 0,-2 0 0,-1 1 0,3-3 0,-1-1 0,1 1-792,-2 0 0,0-1 1,-1 1 791,0-1 0,-1 1 0,0-1 0,-2 1 0,1 0 0,-1 0 0,0-2 0,0 0 0,-1 0 0,-1 2 0,0 0 0,-1 0 0,1-2 0,-1 0 0,0-1 0,1-1 0,-1-1 0,-1 0 0,0 0 0,-1-1 0,0 0 0,1-2 0,-1-2 0,-1 1 0,-1-1 0,0 1 0,-2-1-1386,0 0 0,-1-1 0,-1 2 1386,0 2 0,-1 2 0,-1-1 0,0 1 0,-1 0 0,0-1-231,0-4 1,0 0-1,-1 0 231,0 0 0,-1-1 0,0 0 0,0-3 0,0-2 0,-1 1 0,0 2 0,-1-1 0,0 2 0,0 3 0,-1 0 0,0 1 105,0-2 0,0 1 1,0 1-106,0 2 0,0 1 0,0 0 166,0 4 1,0-1 0,0 2-167,2-14 0,1 1 2110,-1 7 0,1 3-2110,-1 10 0,-1 2 2889,1-14-2889,-2 4 0,-4-15 610,0 18 0,0-2-610,-1-5 0,0-2-644,-2-10 1,-2-4 643,2 10 0,-1-2 0,-1-2-957,1 7 1,-1-2 0,0-1 0,0 1 956,0-2 0,0 1 0,-1 0 0,1-1 0,0 1 0,0 0 0,0 0 0,0 1-446,0 2 0,0 2 0,-1-1 0,1-2 446,1 3 0,-1-3 0,1 0 0,0 0 0,-1 0 0,0-2 0,-1-1 0,1 1 0,0 0 0,0 2 0,0-4 0,0 1 0,0 2 0,1 0 0,-3-9 0,0 2 0,1 7 0,1 11 0,0 4 229,0-1 0,-2-1-229,1 2 0,-1 0 0,-7-23 2092,2 8-2092,2 6 4075,2 10-4075,-1 1 0,-3-8 0,-5-12 131,5 9 0,-2-4-131,3 6 0,-1-2 0,0-2-1262,-3-9 0,0-2 1,-1-2 1261,3 7 0,-1 0 0,0-2 0,0 2 0,1 4 0,0 0 0,0 0 0,0 1 0,0 2 0,0 1 0,0 0 0,0 1-792,-5-10 1,-1 1 0,0 0 791,0 4 0,0 0 0,-1 1-525,-1-1 0,0 0 0,0 2 525,2 4 0,-1 1 0,0 1 214,-7-11 1,-1 3-215,3 5 0,1 2 0,0 1 0,1 0 1242,2 3 1,0 0-1243,4 2 0,1 0 0,3 0 0,3 0 2806,-7-18-2806,6 17 2563,-7 13-2563,-14 6 0,-16-7 226,18 4 0,-1-1-226,-4-1 0,-1-3 0,0 0 0,-2-3 0,0 0 0,6 4 0,1 0 0,-2-2-670,-11-7 1,-2-1 0,2 0 669,8 6 0,1 1 0,-1-1 0,-4-3 0,0 0 0,-1 0 0,2 0 0,0 1 0,0 0 0,-2-1 0,0 0 0,0 1 0,1 1 0,0 0 0,0 0 0,2 2 0,0 1 0,0 0 0,1 2 0,1 0 0,-1 0-590,3 2 0,-1 0 1,2 1 589,-14-7 0,0 1 0,4 2 0,2 2-338,6 3 1,2 1 337,3 2 0,2 1 870,-23-9-870,5 5 0,-1 2 2810,10 6-2810,9 2 2147,10 3-2147,2 0 0,-2 0 0,-11-6 0,-8-3 0,-14-4-374,16 6 1,-1 0 373,-3-1 0,-2 0 0,-6-2 0,-1-1 0,5 3 0,-1-1 0,-2-1 0,-1 1 0,1 0 0,1 1 0,1-1 0,0 0 0,-2 0 0,1 0 0,5 2 0,0 0 0,1 0 0,0 1-183,4 3 1,2 0 182,3 2 0,0-1 0,-5 0 0,0-1 0,-15 0 0,18 1 0,-1 0 0,-9-2-166,-1-1 166,1 0 0,1 1 0,0 0 0,0 2 0,-7 0 0,0 3 0,4 0 0,-1 2 0,6-1 0,-2 1 0,3 0 0,5 0 0,2 0 1666,3 1-1666,0 2 690,0 2-690,-2 0 188,0 0-188,-1 0 0,3-1 0,1 1 0,3-2 0,5-1 0,6 0 0,6-2 0,4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31T13:14:07.38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15046 5414 24575,'-9'0'0,"-2"0"0,-4 2 0,-6 5 0,-6 5 0,-1 8 0,0 2 0,-1 6 0,3 0 0,2 2 0,2 1 0,3-2 0,2 3 0,6-3 0,4-5 0,6-1 0,1-3 0,0 3 0,0 1 0,0 0 0,1 0 0,6-2 0,5-1 0,3-4 0,2-4 0,-3-3 0,-1-1 0,-1-2 0,-3-3 0,-3-1 0,1-2 0,-4-1 0,1 0 0</inkml:trace>
  <inkml:trace contextRef="#ctx0" brushRef="#br0" timeOffset="401">14809 5794 24575,'1'-7'0,"2"0"0,4 2 0,3 1 0,16-7 0,-2 5 0,17-4 0,0 7 0,-14 2 0,2 0-1020,10 1 1,2 0 1019,7-1 0,2 1 0,1 0 0,1 0 0,2 1 0,0 0 0,-6 2 0,-1 1 0,-5 0 0,-2 1-619,0 0 0,0 1 619,-3 0 0,0-1 0,-1-1 0,-2 0 0,13 1 0,-14-3 0</inkml:trace>
  <inkml:trace contextRef="#ctx0" brushRef="#br0" timeOffset="1251">14858 9591 24575,'0'6'0,"0"1"0,0-1 0,0 1 0,0 0 0,0-2 0,-1-1 0,-2 4 0,-2-4 0,-3 7 0,0-2 0,-2 9 0,-1 4 0,-1 6 0,1 6 0,4 0 0,1 4 0,2 2 0,1-1 0,1 1 0,2-2 0,0-3 0,0-5 0,1-4 0,4-5 0,5-5 0,4-2 0,2-2 0,-1-2 0,0-2 0,-7-4 0,-1-1 0</inkml:trace>
  <inkml:trace contextRef="#ctx0" brushRef="#br0" timeOffset="1726">14836 10000 8191,'6'-13'0,"1"0"5063,5-3-5063,4 1 2818,11-2-2818,10 3 0,12 3 420,-17 7 0,2 2-420,2 0 0,1 1 0,4 1 0,2 0 0,-4 0 0,2 0 0,-3 0 0,4 0 0,-1 0 0,15 2 0,-2 1 0,-23 0 0,-3 2 3009,0 1 0,-1 1-3009,23 10 0,-9-1 0,0-1 0,-6-2 0,-7-5 0,-2-2 0,-4-4 1291,-4 0-1291,-4-2 88,-5 0 1,-4 0-1,-1 0 1</inkml:trace>
  <inkml:trace contextRef="#ctx0" brushRef="#br0" timeOffset="2592">15339 14893 24575,'-15'35'0,"0"0"0,6-10 0,-1 3-1122,-5 23 1122,8-21 0,0 1 0,1 1 0,0 1 0,1-1 0,1 0 0,1-2 0,1 0 0,-2 24 0,4-4 0,-1 0 0,1-10 367,0-8-367,0-8 186,0-6-186,4-4 0,4-3 0,2-4 569,3-2-569,-1-1 0,-2 1 0,1 0 0,-1 0 0,-4 1 0,-1-4 0,-4 1 0</inkml:trace>
  <inkml:trace contextRef="#ctx0" brushRef="#br0" timeOffset="3109">15262 15288 24575,'11'0'0,"3"0"0,9 0 0,5 0 0,12 0 0,-10 0 0,3 0-1714,10 0 1,4 0 1713,-9 0 0,2 0 0,1 0 0,-1 0 0,1 0 0,0 0 0,2 0 0,-1 0 0,0 0-604,0 0 1,0 0 0,-1 0 603,1 0 0,0 0 0,0 0 0,1 0 0,1 0 0,-2 0 0,8 0 0,-2 0 0,-6 0 0,-2 0-213,-8 0 0,-2 0 213,22 0 0,-3 0 0,-24 0 0,-10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31T13:15:20.02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2499 4062 24575,'-14'-2'0,"-2"0"0,-5 2 0,-6 0 0,-3 0 0,-7 0 0,-6 0 0,-5 0 0,1 0 0,-7 5-479,4 4 479,1 2 0,-1 4 0,6 0 0,-5 4 0,1 4 0,2 3 0,2 4-2273,23-10 0,1 1 2273,0 2 0,1 0 0,2 0 0,1 1-163,2 1 1,0 0 162,-9 24 0,3 0 0,5 4 0,7-6 0,17-6 0,26-8 0,-8-21 0,3-4-625,10 0 1,2-3 624,4-2 0,2-2 0,-1 0 0,2-1 0,0-1 0,1-2 0,-3-3 0,0-5 0,-7-4 0,2-4 0,-3-1 0,4-5 0,-2-2-492,-4 1 0,1-3 1,-3 0 491,-1-4 0,-3-1 0,3-3 0,-1-2 1090,-3 1 1,-3-2-1091,-5 2 0,-2-1-353,-3 1 1,-4-1 352,-4 3 0,-2-1 0,-2 3 0,-3 0 446,-1 1 0,-3 2-446,-10-19 0,0 25 0,-5 2 0,-18-11 0,-11 10 0,-4 8 0,8 14 0,-2 4 0,7 10 0,-1 15 0,17-9 0,2 3 0,1 2 0,2-1 0,-4 6 0,9-8 0</inkml:trace>
  <inkml:trace contextRef="#ctx0" brushRef="#br0" timeOffset="8826">4051 5864 24575,'23'0'0,"7"0"0,18 0 0,-11 0 0,4 0-1504,10 0 0,4 0 1504,-6 0 0,4 0 0,-2 0-738,-11 0 0,-1 0 0,1 0 738,5 0 0,1 0 0,-3 0 0,2 0 0,-2 0-52,1 0 1,0 0 51,-1 0 0,-2 0-174,-6 0 1,-2 0 173,20 2 1224,-16-1-1224,-13 2 608,-6 0 1,-10-1-1,-3-1 1</inkml:trace>
  <inkml:trace contextRef="#ctx0" brushRef="#br0" timeOffset="9766">9641 5936 24575,'34'0'0,"2"0"0,14 0-1136,-20 0 1,1 0 1135,4 0 0,1 0 0,4 0 0,1 0 0,0 0 0,1 0 0,-4 0 0,0 0 0,-4 0 0,0 0 84,-3 0 0,-2 0-84,23 0 0,-5 0 0,-8 0 0,-20 0 0,-7 0 0</inkml:trace>
  <inkml:trace contextRef="#ctx0" brushRef="#br0" timeOffset="10758">14774 6034 24575,'7'0'0,"4"0"0,4 0 0,7 0 0,7 0 0,4 0 0,9 0 0,3 0 0,6 0-427,-22 0 1,1 0 426,1 0 0,0 0 0,2 0 0,1 0 0,1 0 0,1 0 0,2 0 0,0 0 0,-2 0 0,-1 0 0,-4 0 0,-2 0 0,20 0 0,-29 0 0,-1 0 0</inkml:trace>
  <inkml:trace contextRef="#ctx0" brushRef="#br0" timeOffset="58962">1394 14521 24575,'42'0'0,"10"0"0,-25 0 0,2 1-925,7 2 0,0 0 925,-2 1 0,0 0 0,0 3 0,0 0 0,-2 2 0,-1 0 0,-3 0 0,0 0 243,-1 0 1,-1 0-244,17 7 332,-8-4-332,-10-2 0,-9-2 0,-6-3 942,-4 0-942,-2-1 22,0 1 0,-2-3 0,-1 0 1</inkml:trace>
  <inkml:trace contextRef="#ctx0" brushRef="#br0" timeOffset="59630">2086 14556 8191,'6'9'0,"-3"-1"5063,-1 1-5063,-2-1 2818,0 1-2818,0 0 1719,0 0-1719,0-2 6784,0-1-6784,0-1 0,0 1 0,0 0 0,1 1 0,0 1 0,3 0 0,0 0 0,-1 1 0,0-2 0,-2-1 0,1 0 0,-1-1 0,0 1 0,-4 1 0,-10 3 0,-7 3 0,-6 1 0,-4 4 0,0 0 0,-3 1 0,-2 0 0,2-3 0,4-1 0,6-3 0,5-3 0,6-2 0,3-4 0,2-2 0,3 0 0,2-1 0,1 1 0</inkml:trace>
  <inkml:trace contextRef="#ctx0" brushRef="#br0" timeOffset="61479">1101 8510 24575,'19'0'0,"5"0"0,5 0 0,3 0 0,4 0 0,-2 0 0,1 0 0,2 0 0,2 0 0,2 0 0,-4 0 0,-4 0 0,-5 0 0,-5 0 0,-6 0 0,-5 0 0,-3 0 0,-2 0 0,-3 0 0,-1 0 0</inkml:trace>
  <inkml:trace contextRef="#ctx0" brushRef="#br0" timeOffset="61987">1585 8348 24575,'8'-1'0,"1"0"0,4 3 0,2 2 0,2 3 0,2 3 0,-2 0 0,-1 1 0,-5 2 0,-3 1 0,-2 3 0,-3 5 0,-1 5 0,-2 7 0,-2-1 0,-4 4 0,-3-4 0,-6 0 0,-3-1 0,2-6 0,-1-6 0,9-9 0,2-5 0</inkml:trace>
  <inkml:trace contextRef="#ctx0" brushRef="#br0" timeOffset="85821">22550 4287 24575,'12'0'0,"6"0"0,14 0 0,23 0-3281,-14 0 1,5 0 3280,1 0 0,5 0 0,3 0-1082,-4 0 1,3 0 0,1 0-1,1 0 1082,-9 0 0,0 0 0,2 0 0,-1 0 0,0 0 0,0 0 0,0 0 0,1 0 0,-1 0 0,-1 0-296,8 0 0,-1 0 0,0 0 1,0 0 295,-4 0 0,0 0 0,0 0 0,1 0 0,1 0 0,0 0 0,2 0 0,2 0 0,-11 0 0,3 0 0,1 0 0,0 0 0,-2 0 0,-3 0 0,4 0 0,-3 0 0,-1 0 0,1 0 0,10 0 0,1 0 0,-1 0 0,-7 0-351,1 0 0,-5 0 351,0 0 0,-1 0 648,-9 0 1,0 0-649,-1 0 0,-1 0 0,18 0 0,-22 0 0,-10 0 0</inkml:trace>
  <inkml:trace contextRef="#ctx0" brushRef="#br0" timeOffset="87812">23546 4628 24575,'0'13'0,"0"10"0,0 15 0,0 15-886,0-22 1,0 1 885,0-2 0,0 0 0,0-1 0,0 1 572,0 21-572,0-10 293,0-3-293,0-12 0,0-8 0,0-10 906,0-14-906,0-12 0,0-11 0,0-6 0,0-4 0,0-1 0,0 3 0,0 4 0,0 6 0,0 6 0,0 5 0,0 6 0,0 4 0,0 1 0,0 2 0,0 1 0</inkml:trace>
  <inkml:trace contextRef="#ctx0" brushRef="#br0" timeOffset="88254">23546 4712 24575,'22'0'0,"7"0"0,9 0 0,11 0 0,1 0 0,1 0 0,-3 0 0,-4 0 0,-4 0 0,-11 0 0,-8 0 0,-11 0 0,-4 0 0</inkml:trace>
  <inkml:trace contextRef="#ctx0" brushRef="#br0" timeOffset="88604">23501 4985 24575,'18'0'0,"4"0"0,4 0 0,6 0 0,7 0 0,-3 0 0,2 0 0,-3 0 0,3 0 0,0 0 0,0 0 0,-19 0 0,-5 0 0</inkml:trace>
  <inkml:trace contextRef="#ctx0" brushRef="#br0" timeOffset="89279">26444 4114 24575,'19'-3'0,"18"1"0,-5 2 0,4 0-2707,11 0 0,4 0 2707,-9 0 0,2 0 0,2 0-1250,7 0 1,2 0 0,1 0 1249,-7 0 0,2 0 0,0 0 0,1 0 0,-1 0 0,0 0 0,0 0 0,0 0 0,0 0 0,0 0 0,0 0 0,-1 0 0,-3 0 0,1 0 0,-1 0 0,-1 0 184,9 0 1,0 0 0,-1 0-185,3 0 0,-1 0 0,-3 0 0,-14 0 0,-2 0 0,-1 0 0,15 0 0,-5 0 0,3 0 0,-20 0 0,-11 0 0</inkml:trace>
  <inkml:trace contextRef="#ctx0" brushRef="#br0" timeOffset="90479">27078 4548 24575,'-3'6'0,"1"1"0,2 1 0,0 0 0,0 2 0,0 1 0,0 4 0,0 4 0,0 1 0,0 1 0,0-3 0,0-3 0,0-2 0,0-4 0,0-6 0,2-13 0,3-16 0,4-21 0,2 2 0,-2-5 0,-2 16 0,-1 3 0,-2 8 0,-1 7 0,0 6 0,0 7 0,3 8 0,5 11 0,6 8 0,3 1 0,4-2 0,2-5 0,3-1 0,4-1 0,4-3 0,-2-4 0,-2-4 0,-2-2 0,-4-2 0,-3-5 0,-1-8 0,-1-8 0,-2-7 0,-2 1 0,-5 3 0,-1 1 0,-5 9 0,0 2 0,-3 8 0,1 2 0,0 0 0,1 3 0,-1 5 0,2 11 0,0 11 0,-1 9 0,0 9-564,-2 7 564,-2-2 0,0-1 0,-1-9 0,1-3 0,1-6 0,2-7 0,3-6 0,4-11 0,-6-4 0,2-3 0</inkml:trace>
  <inkml:trace contextRef="#ctx0" brushRef="#br0" timeOffset="92983">22952 4283 24575,'0'-17'0,"0"-4"0,0-12 0,0-9 0,0 15 0,0-1-1226,0-6 0,0-1 1226,0-5 0,0-1-632,0-5 1,0 0 631,0 2 0,0 1 0,0 1 0,0 0 0,0 4 0,0 0 143,0 5 1,0 0-144,0 2 0,0 1 0,0-17 0,0 11 1122,0 4-1122,0 16 1640,0-2-1640,5 13 666,8 2-666,12 4 0,18 5 0,-14-3 0,2 0-1067,1 0 0,0-2 1067,-2 1 0,-1-2 0,25 0-260,-9 0 260,-1 0 0,-4 0 0,-9 0 0,-8 0 0,-8 0 2103,-5 0-2103,-3 1 291,-3 2-291,-3 1 0,-1 2 0,0 5 0,0 7 0,0 5 0,-1 11 0,-4 9 0,0-16 0,-1 1-651,-2 6 0,-1 1 651,0 4 0,-1 1 0,-2 3 0,1 1-858,-1 3 0,1 0 858,0-4 0,1-1 0,1-2 0,1-2-357,2-3 0,0 0 357,1-6 0,1 0 0,-5 25 0,3-12 1137,2-12-1137,2-7 1758,2-3-1758,0-9 209,0-1 0,0-8 0,0 0 1</inkml:trace>
  <inkml:trace contextRef="#ctx0" brushRef="#br0" timeOffset="94283">23768 4216 24575,'0'-29'0,"0"-8"0,0-17 0,0 6 0,0-1-1506,0 16 1,0-1 1505,0-19 0,0-1 0,0 21 0,0 2 0,0-3 0,0-1 97,0 0 1,0 1-98,0-18 484,0 4-484,0 6 0,0 9 0,0 6 1502,0 6-1502,0 7 627,0 3-627,0 4 203,0 1-203,2 2 0,6 3 0,9 3 0,13 4 0,15 1 0,-15-3 0,3-1 0,5-1 0,1 0 0,11-1 0,-1 0-605,-9-1 0,-2 0 605,4 0 0,-2 0 0,13 0-81,-6 0 81,-10 0 0,-10 0 0,-9 1 0,-6 2 0,-6 5 1204,-2 5-1204,-2 6 87,-2 4-87,0 4 0,0 7 0,0 6 0,-4 7-544,-3 2 544,-4 5 0,3-24 0,0 2-539,0 2 1,1 2 538,0 0 0,0 0 0,1 0 0,0 0 0,0-3 0,0 0 0,1-2 0,-1-1-115,1 0 0,1-1 115,-5 20 0,5-11 0,1-12 508,1-7-508,2-6 273,0-5 0,0-3 0,0-3 1</inkml:trace>
  <inkml:trace contextRef="#ctx0" brushRef="#br0" timeOffset="95891">24752 4237 24575,'0'-13'0,"0"-7"0,0-16 0,0-16-1832,0 17 0,0-2 1832,0-9 0,0-2-964,0-5 1,0-2 963,0 17 0,0 0 0,0-1 0,0-2 0,0 0 0,0 0 0,0 3 0,0-1 0,0 2 0,0-13 0,0 2 146,0 5 1,0 3-147,0 5 0,0 3-98,0 3 1,0 1 97,0-23 1552,-1-1-1552,-2 24 2496,-3-2-2496,1 18 1181,0 4-1181,0 2 264,1 1-264,2 2 0,1 2 0,5 1 0,0 2 0,1-1 0,3 0 0,4 0 0,5 2 0,8 0 0,6 0 0,3 2 0,3 1 0,-4 0 0,-2 1 0,-2 0 0,-6 0 0,-6 0 0,-4 1 0,-4 0 0,-3 2 0,0 1 0,-1 1 0,-3 1 0,0 3 0,-2 4 0,0 9 0,0 9 0,0 10-582,0-19 0,0 1 582,-2 5 0,0 3 0,-2 4 0,0 2-1169,-1 5 0,0 1 1169,0-13 0,0 0 0,0 0 0,1 0 0,0 1 0,0-1 0,-1 19 0,0-2-661,0-7 1,2-2 660,1-3 0,1-2 0,0-6 0,0-1 0,1-3 0,0-1-116,0 1 0,0-1 116,0 20 0,0-1 0,0-8 929,0-6-929,0-8 2253,0-6-2253,0-5 1569,0-4-1569,0-1 76,0-3 0,0-4 0,0-1 0</inkml:trace>
  <inkml:trace contextRef="#ctx0" brushRef="#br0" timeOffset="99616">22555 4318 24575,'-4'-20'0,"-2"-13"0,1 5 0,0-5-2956,-1-10 0,1-5 2956,1 1 0,0-4 0,1-2-1256,0 9 0,0-1 0,1-2 0,0 1 1256,0-1 0,0 0 0,0-1 0,1-2 0,0 1 0,0-3 0,0 0 0,1-1 0,0 1-364,-1 1 0,1 1 0,0-1 1,1 0-1,-1-2 364,0 4 0,0-2 0,0 0 0,0-1 0,0 1 0,0 0-427,0 0 1,0 1-1,0 0 1,0 0-1,0 1 1,0 1 426,0-3 0,0 0 0,0 2 0,0 1 0,0 0-94,0-6 0,0 0 1,0 1-1,0 3 94,0-6 0,0 3 0,0 1 461,0 2 1,0 2 0,0 2-462,0-8 0,0 3 1278,0 4 1,0 3-1279,0 11 0,0 3 4326,0-10-4326,0 15 0,0 14 0,0 6 0</inkml:trace>
  <inkml:trace contextRef="#ctx0" brushRef="#br0" timeOffset="101233">26581 4086 24575,'0'-11'0,"0"-10"0,0-18 0,0 7 0,0-4-3067,0-14 1,0-4 3066,0 8 0,0-2 0,0-2-1184,0 6 0,0 0 1,0-3-1,0-2 1184,0-1 0,0-2 0,0-2 0,0-1 0,0 0-308,0 8 0,0-1 1,0 0-1,0 0 1,0 0-1,0-1 308,0-3 0,0 0 0,0-1 0,0 0 0,0 1 0,0 1-381,0 3 1,0 1-1,0-1 1,0 2-1,0 0 1,0 2 380,0-11 0,0 2 0,0 2 0,0 0 104,0 7 0,0 1 0,0 0 0,0 1-104,0-13 0,0 0 0,0 5 0,0-2 0,0 4 0,0-8 0,0 6 2788,0 1-2788,-1 12 4304,-3 11-4304,-1 8 5409,-2 9-5409,2 4 2035,3 5-2035,17 6 45,6 2-45,23 8 0,-16-8 0,1 1-329,1 0 0,0 1 329,2 0 0,-1-1 0,8 4 0,-1-1 0,5 3 0,-13-5 0,-2 0 0,-4-1 0,-4 1 0,-5 3 0,-6 5 0,-4 9 0,-3 8 0,-1 15-542,-1-16 0,-2 1 542,-1 8 0,-1 3-1146,-1-7 1,-1 2 0,0 2 1145,-2 5 0,0 1 0,0 1-832,0-9 1,1 0 0,-1 1 0,0 0 831,0 2 0,1 2 0,-1-1 0,0 0-992,1 1 0,0-1 1,0 0-1,0 0 992,0-2 0,1 0 0,0-1 0,1 1 0,0 0 0,1 0 0,0 1 0,1-2-322,0 11 0,0-1 1,0 0 321,2 0 0,0 1 0,0-1 0,0 3 0,1 1 0,0-2 0,-1-5 0,1-2 0,0 0 172,0-2 0,0 0 0,0-2-172,0 11 0,0-3 733,0-8 0,0-2-733,0-3 0,0-2 2214,0-7 0,-1-1-2214,1 14 3266,0-14-3266,0-10 2355,0-6-2355,0-3 0,0-5 0,0-2 0</inkml:trace>
  <inkml:trace contextRef="#ctx0" brushRef="#br0" timeOffset="102333">27092 4067 24575,'0'-40'0,"0"12"0,0-2 0,0-13 0,0-3-2850,0 6 0,0-2 0,0-3 2850,0-2 0,0-2 0,0-3 0,0 0-716,0 6 1,0-1 0,0 0 0,0-2 0,0 0 715,1-4 0,-1-1 0,0-1 0,1 1 0,0 0 0,0 2 0,1-1 0,-1 2 0,1-1 0,0 2-212,0 3 1,1 2 0,-1-1 0,1 1 0,0 0 211,0-1 0,-1 0 0,1 1 0,0-1 0,-1 1-408,1-7 0,-1 0 1,1 0-1,-2 2 408,1 3 0,-1 2 0,0 0 0,0 2 311,-1-4 0,0 1 0,0 3-311,0-10 0,0 4 0,0 12 0,0 2 0,0 3 0,0 3 3269,0-9-3269,0 15 4266,0 9-4266,0 2 4068,1 4-4068,2 3 2277,2 3-2277,4 4 0,3 4 0,11 7 0,-4-2 0,10 4 0,-5-6 0,3 2 0,-1 2 0,1 3 0,-2 3 0,0 4 0,-3 3 0,-3 6 0,-3 3 0,-2 10 0,-2 4-4133,-3 5 4133,-6-27 0,0 2 0,-2 3 0,0 2-882,-1 9 1,0 2 881,0 6 0,0 3 0,0-10 0,0 2 0,0 1-1130,0 3 0,0 3 0,0 0 1130,0-8 0,0 2 0,0 0 0,0 0 0,0 0 0,0 1 0,0-1 0,0 1 0,0-1 0,0 1 0,0-1 0,0 0 0,0 0 0,0-1 0,0 0 0,0-1 0,-1 0 0,1-1 0,-1-1 0,0 1 0,0 1 0,0-1 0,-1 0 0,1-1-456,-1 4 1,-1-1-1,1-2 456,0-5 0,0-1 0,1-2 874,-1 9 1,1-3-875,1-7 0,0-1 0,0 0 0,0-2 0,0 12 1400,0-13-1400,0-11 982,0-9 0,0-5 1,0-2-1</inkml:trace>
  <inkml:trace contextRef="#ctx0" brushRef="#br0" timeOffset="103675">27856 4036 24575,'0'-20'0,"0"-15"0,0 8 0,0-3-3151,0-14 1,0-4 3150,0-2 0,0-5 0,0-3-962,0 15 1,0-2 0,0-1 0,0-2 0,0-2 961,0 1 0,-1-3 0,1 0 0,0-2 0,0-1 0,1 0-219,-1 8 0,1-2 0,0 0 0,0 0 0,0-1 0,0 0 0,0 0 0,0 1 219,1-6 0,-1 1 0,1-1 0,0 0 0,0 1 0,0 1 0,0 0-421,0-4 0,0 1 1,0 0-1,0 1 0,1 0 1,-1 2 420,1 3 0,-1 0 0,1 1 0,0 1 0,-1 1 0,1 2-81,-1-8 0,0 2 1,0 1-1,-1 1 81,1 2 0,-1 1 0,0 0 0,0 1 0,0-9 0,1 0 0,-1 4 0,-1-2 0,0 2 0,0 3 0,0 2 1143,0 15 1,0 2-1144,0-15 3497,0 10-3497,0 11 2988,0 5-2988,0 7 6710,0 4-6710,0 5 224,2 5-224,1 1 0,3 2 0,1-2 0,4 3 0,7 1 0,10 3 0,2 1 0,2-1 0,-1-2 0,-4-1 0,4 2 0,-2-1 0,-1 1 0,-4 0 0,-5 0 0,-5 1 0,-4 0 0,-2-1 0,-3 3 0,-2-1 0,-1 3 0,-2 0 0,0 1 0,0 2 0,0 13 0,-3-2 0,-2 19 0,-2 2-875,1-20 0,0 3 875,-1 11 0,0 3-1196,1-9 1,0 2 0,-1 1 1195,-1 6 0,0 2 0,-1 2-878,1-10 0,1 2 0,-1 1 1,0-1 877,1-1 0,-1 0 0,0 0 0,0 1 0,0 4 0,-1 1 0,0 0 0,1 0-832,-1 4 1,0 0-1,1 1 1,-1-2 831,2-1 0,-1-1 0,0-1 0,1 1 0,-1 0 0,1 1 0,0-1 0,1-1-307,1-3 0,0 0 1,0-2-1,1 1 307,0-2 0,0-1 0,1 0 0,-1 0 0,1 14 0,0-1 0,0-1 0,0-2 0,0-2 0,1 0 69,-1-2 0,2-2 0,-1 0-69,1-1 0,0-2 0,0 1 0,0 2 0,0 0 0,0 0 0,1-3 0,0-1 0,0 0 684,0 12 0,-1-2-684,0-5 0,0-2 0,0-8 0,0-1 1574,0-5 0,-1-1-1574,1 0 0,0-2 0,0 19 3339,-1-7-3339,-2-11 3055,1-8-3055,1-3 0,1-11 0,0 1 0</inkml:trace>
  <inkml:trace contextRef="#ctx0" brushRef="#br0" timeOffset="162294">5455 16099 8191,'-7'-6'0,"2"3"5063,-1 1-5063,0 2 2818,-1 0-2818,-2 0 1719,-6 0-1719,-6 0 6784,-5 2-6784,-7 6 0,-3 5 0,-3 10 0,-2 6-717,1 7 717,20-15 0,1 2 0,2-1 0,2 2 0,1 1 0,3 2 0,2 0 0,3 0 0,2 2 0,1-1 0,1 24 0,2-5 0,0 1 0,1-3 0,3-3 0,5-3 0,7-10 0,7-4 0,3-5 0,0-7 717,2-6-717,-2-2 0,2-3 0,-4-3 0,-2-5 0,-3-7 0,-4-7 0,-2-6 0,-3 1 0,-3-4 0,-2-6 0,-1-5 0,-1-6 0,-3-3-561,-3-5 561,-3 3 0,-8 3 0,-7 6 0,-3 7 0,-1 6 0,1 7 0,3 9 0,2 6 0,2 4 0,3 3 561,3 0-561,4 0 0,1 0 0,3 0 0,0 0 0</inkml:trace>
  <inkml:trace contextRef="#ctx0" brushRef="#br0" timeOffset="163311">6809 16286 24575,'-9'7'0,"-3"5"0,-1 12 0,-4 11 0,0 8 0,4 0 0,2 2 0,4 1 0,3 1-335,3-19 0,0 0 335,1 21 121,-1-4-121,1-5 0,0-9 0,8 13 0,0-19 0,8 6 503,1-18-503,4-2 46,2-3-46,2-3 0,4-4 0,0 0 0,3-6 0,-2-7 0,-5-6 0,-3-5 0,-4-1 0,-5 1 0,-4 1 0,-2-5 0,-2-3 0,-1 0 0,-2-3 0,-1 3 0,-2 1 0,-4 2 0,-7 6 0,-6 7 0,-4 6 0,-2 5 0,0 2 0,0 1 0,11 0 0,4 0 0</inkml:trace>
  <inkml:trace contextRef="#ctx0" brushRef="#br0" timeOffset="164490">6405 15498 8191,'-5'0'0,"2"2"5063,-4 10-5063,0 9 2818,-2 6-2818,-4 9 0,1 0 0,-2 8 0,4-2 0,1 0 0,3 4 0,3 3 558,1-20 0,1 0-558,0 3 0,1 0 0,0 1 0,0 0 0,-1-3 0,1 0 3061,0-1 1,0 0-3062,0 25 0,0-4 0,0-3 0,0-5 0,0-10 0,0-8 0,0-4 0,0-7 885,0-3-885,3-3 379,4-4-379,6-7 0,7-10 0,5-15 0,-8 1 0,1-5-1243,3-7 0,-1-3 1243,-3 7 0,-1-2 0,0-1-999,2-5 1,-1-2-1,0 1 999,-2 3 0,0 0 0,-1 0 0,0-2 0,-1 1 0,0 0-738,1-11 0,-1 2 738,-2 7 0,-2 3 0,0 4 0,-2 3 0,3-18 0,-1 8 0,-4 13 1868,-1 7-1868,-2 11 3074,-5 7-3074,-3 4 2016,-4 5-2016,-1 2 0,5-1 0,1-1 0</inkml:trace>
  <inkml:trace contextRef="#ctx0" brushRef="#br0" timeOffset="165382">6092 15304 24575,'-7'1'0,"-3"5"0,1 2 0,-2 3 0,-3 1 0,0 0 0,0 3 0,1 4 0,1 1 0,1 3 0,1 6 0,2 3 0,2 6 0,2 7 0,2 4-787,0 5 787,2-24 0,0 2 0,0 12 0,0 1 0,0-11 0,0 0 0,0 9 0,0-1 0,0 7-195,0-2 195,0-7 0,0-4 0,0-9 0,0-6 0,2-9 780,6-17-780,8-17 0,10-19 0,-12 17 0,1-1-222,1-2 0,0 0 222,0 1 0,-1 0 0,1 1 0,0-1 0,1 0 0,-1 0 0,14-20 0,-2 1 0,-5 7 0,-5 7 0,-5 7 0,-2 4 0,-4 4 0,-4 0 0,-1-3 646,-2-2-646,0-7 0,-1-6 0,-5-8 0,-2 0 0,-2 1 0,-1 2 0,1 4 0,0-1 0,3 15 0,2 7 0</inkml:trace>
  <inkml:trace contextRef="#ctx0" brushRef="#br0" timeOffset="166857">11417 15392 24575,'-6'7'0,"0"7"0,-1 12 0,-2 12 0,3 7 0,1 5-741,3 2 741,2 1 0,-1 0 0,1-6 0,0-5 179,0-3-179,0 0 0,5 7 0,-1-13 0,7-3 0,-1-18 557,3-2-557,3-4 5,0-5-5,2-9 0,-3-12 0,1-12 0,0-10 0,-1-6-432,-3-3 432,-4 1 0,-4 3 0,-2 10 0,-2 6 0,0 7 0,-3 2 0,-2 3 0,-2 4 0,-2 3 0,4 7 0,1 0 0</inkml:trace>
  <inkml:trace contextRef="#ctx0" brushRef="#br0" timeOffset="167674">11983 15379 24575,'0'9'0,"0"5"0,0 9 0,-1 6 0,-1 5 0,0 5 0,0 5 0,2 0 0,0 0 0,0 1 0,-1-3 0,1 0 0,0-4 0,0-9 0,0-7 0,0-4 0,1-8 0,2-2 0,3-6 0,3-6 0,1-7 0,3-11 0,-1-9 0,0-3 0,-1-5 0,-2 0 0,0-1 0,-1 3 0,-2 2 0,-3 4 0,-1 4 0,-2 3 0,0 3 0,-3 3 0,-2 0 0,-2 2 0,-1 5 0,0 3 0,1 1 0,3 4 0,0 0 0</inkml:trace>
  <inkml:trace contextRef="#ctx0" brushRef="#br0" timeOffset="168473">10834 15367 24575,'-3'8'0,"1"7"0,2 11 0,0 9 0,0 7 0,-2 6-668,0 3 668,0 1 0,0 2 0,2-20 0,0 0 0,0 14 0,0-19 0,1-1 165,4 3-165,6 0 0,4-7 0,4-4 0,2-8 0,0-5 503,2-3-503,-2-2 0,-4-12 0,-1-11 0,-6-15 0,-2-4 0,-2 0 0,-2 3 0,0 1 0,-2-3 0,-1 5 0,-1 2 0,0 7 0,-1 5 0,1 11 0,-1 3 0</inkml:trace>
  <inkml:trace contextRef="#ctx0" brushRef="#br0" timeOffset="170653">12617 15557 24575,'-9'0'0,"0"0"0,1 0 0,-3 0 0,-3 0 0,-1 0 0,0 0 0,-1 1 0,-3 10 0,-2 8 0,-1 4 0,4 4 0,5-3 0,3 3 0,2 4 0,1-1 0,3 2 0,2-1 0,1 0 0,1-1 0,0-4 0,0-2 0,2-2 0,6-2 0,7-4 0,24 3 0,-9-9 0,18 0 0,-15-9 0,6 0 0,1-7 0,2-10 0,-6-8 0,-3-8 0,-6-3 0,-5-1 0,-4-1 0,-4-2 0,-6 2 0,-4 1 0,-2 16 0,-2 6 0</inkml:trace>
  <inkml:trace contextRef="#ctx0" brushRef="#br0" timeOffset="172065">16286 16031 24575,'-9'5'0,"-4"2"0,-2 4 0,-5 4 0,-3 5 0,-3 7 0,-5 7-462,14-12 0,1 1 462,-1 4 0,2 2 0,1 0 0,2 2 0,2 0 0,2 0 0,-3 21 0,7 2 0,2-5 0,2-21 0,0 1 0,0 1 0,0-1-21,2 19 21,7-1 0,7-14 0,10-3 0,9-10 0,4-9 0,3-6 0,2-4 0,-2-10 0,-6-6 924,-3-9-924,-8-4 0,-5 2 21,-2-1-21,-5-5 0,-3-5 0,-2-6 0,-3-4 0,-2-4 0,-2 24 0,-1 3 0</inkml:trace>
  <inkml:trace contextRef="#ctx0" brushRef="#br0" timeOffset="172875">17895 16041 8191,'-15'-3'0,"6"2"5063,-3-1-5063,6 2 2818,-3 0-2818,-2 0 1719,1 1-1719,-2 6 6784,-1 7-6784,-3 10 0,-4 9 0,-3 3 0,1 6-601,-1 4 601,1 4 0,4-1 0,2-2 0,7 1 0,5 1 0,2-22 0,1 1 0,1 2 0,-1-1 0,1 1 0,1-1 0,2 0 0,1 0 0,4-2 0,2-1 0,17 17 0,14-6 0,-15-23 0,2-2 0,-1-3 0,1-1 0,4-1 0,1-2 0,-1-3 0,0-2 0,-1-2 0,1-3 0,12-9 0,-1-4 0,-17 4 0,0-1 0,7-10 0,-2-2 0,-3-12 0,1-5 0,-5-4 0,-5 1 0,-8 1 0,-6 21 0,-2 4 0</inkml:trace>
  <inkml:trace contextRef="#ctx0" brushRef="#br0" timeOffset="173865">16768 15608 24575,'0'14'0,"-4"5"0,-4 11 0,-4 9 0,-5 9-594,8-21 0,1 1 594,-1 2 0,2 1 0,0 2 0,2 0 0,1 2 0,1 1 0,1 0 0,1 0 0,1 1 0,0 0 0,-1-1 0,1-1 0,0-4 0,0-1 258,0 23-258,0-10 0,5 10 0,-1-21 0,5 9 0,-1-28 896,-1-1-896,0-4 34,0-3-34,1-1 0,1-2 0,0-6 0,2-8 0,1-17 0,1-23-1209,-4 11 0,1-3 1209,-1-6 0,0-1 0,-2 13 0,0 0 0,-1-2-1995,1-2 1,-1-1 0,0 0 1994,-1 5 0,0-1 0,-1 2 0,4-18 0,-2 2-539,1 5 1,-2 1 538,0 6 0,0 2-250,-2 1 1,0 0 249,-1 4 0,0 2 1405,-1-16-1405,0 17 5899,-3 13-5899,-2 10 435,-1 7 1,1 2 0,2 1 0</inkml:trace>
  <inkml:trace contextRef="#ctx0" brushRef="#br0" timeOffset="174640">17125 15576 24575,'-2'4'0,"0"8"0,0 13 0,-3 23 0,1-13 0,0 3-1551,0 11 1,1 2 1550,0 4 0,0 0 0,2-17 0,0 1 0,0-1 0,0 2 0,0 0 0,0-1 0,-1 14 0,0-1 0,1 0 0,0-1-224,1-7 1,0-2 223,-1-8 0,1-1 0,0 6 0,0-1 0,0 15 0,1-8 0,3-24 2219,3-14-2219,4-2 1329,1-2-1329,3-2 0,-2 0 0,1-2 0,0-7 0,1-9 0,3-12 0,-1-13 0,-8 17 0,0-3-3278,2-13 0,-1-2 3278,0-2 0,0 0 0,-1-5 0,0-1-626,-4 14 1,0 0 0,0 0 625,0-16 0,-1-1 0,-1 16 0,1 0 0,-2 0-467,2-13 1,-1 1 466,-1 7 0,-1 2 0,0 7 0,-1 2-4,0 4 0,-1 0 4,-3-14 1307,-4 13 0,3 15 1,0 6-1</inkml:trace>
  <inkml:trace contextRef="#ctx0" brushRef="#br0" timeOffset="210944">27092 9845 24575,'-13'-3'0,"0"0"0,7 3 0,-2 0 0,1 0 0,0 0 0,1 0 0,-1 0 0,-1 0 0,-2 0 0,-6 0 0,-8 0 0,-11 0 0,-8 5 0,12 5 0,-1 4-759,-2 2 0,0 3 759,-2 5 0,-1 4 0,2 1 0,-1 3 0,3 0 0,0 0 0,2 1-705,1 0 0,0 2 1,2-1 704,3 2 0,3 0 0,1 1 0,2 1-501,2-2 1,3 0 500,3 0 0,2-1 0,3-3 0,2 0-311,1-1 0,4 1 311,4 0 0,7-1 0,19 4 0,10-3-748,-6-9 1,5-2 0,3-1 747,-3-5 0,3-1 0,1-2 0,3 0-643,-4-2 1,1 0 0,2-1 0,0-1 0,1 0 642,3-1 0,1-1 0,1 0 0,-1-1 0,0 0-465,-2 1 1,0-1-1,0-1 1,-1 1-1,0-1 465,-1-1 0,-1 1 0,0-1 0,0-1 0,-1 0 0,9 0 0,-1-1 0,-1 0 0,0-1 0,-1-1 0,-2 0 0,1 0 0,1-1 0,4-1 0,1 0 0,0-1 0,-1-1 0,-3 0 0,0-1 0,-1-2 0,-1 0-320,-3-1 0,-2-1 0,0 0 0,-2-2 320,9-3 0,-2-1 0,-2-1 197,-4 0 0,-2-1 0,-2-1-197,10-8 0,-5-3 1322,-9 3 0,-4-2-1322,-7-1 0,-5-2 0,-6 0 0,-4-1 0,-3-1 0,-4-1 0,-4-6 0,-7-2 0,-7-2 0,-9 0 133,-1 13 1,-7-1-1,-3 1 1,1 2-134,-7-3 0,-1 4 0,-5-1 0,9 8 0,-4-1 0,-2 0 0,1 2 0,1 3 0,1 3 0,1 2 0,-1 2 0,0 0 0,-3-1 0,-1 1 0,0 1 0,0 0-1,3 2 1,-1 1 0,1 1 0,0 1 0,-12-1 0,1 1 0,0 1 0,2 1 0,0 0 0,1 0-63,5 2 1,1 1 0,1 1 62,3 1 0,0 1 0,1 4 0,-2 3 0,0 4 0,2 2 0,1 1 0,1 3 0,2 1 0,0 3 0,1 3 0,1 1 0,1 2 0,1 1 0,2 1 0,4-2 0,2 0 0,1 2 0,0 1 0,0 1 0,3 0 0,-3 11 0,4 0 0,6 4 0,5 1 0,3-5 0,6-1 0,11-4 0,2-3 0,-4 9 0,16-27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31T13:20:39.81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20551 14391 24575,'9'-21'0,"2"-3"0,6-6 0,-4 6 0,2-2-1755,5-6 0,0-3 1755,2-8 0,2-1-852,-7 9 0,2 0 1,-1 0 851,2-3 0,0 0 0,0-1 0,2-4 0,1 0 0,2-3 0,-3 7 0,3-3 0,0-1 0,1 0 0,-2 2-858,1-1 1,0 1-1,0 0 1,1-2 857,-3 6 0,2-3 0,0 0 0,1-1 0,-1 1 0,0 0-728,4-4 0,-2 1 0,1 1 1,1-2-1,0-1 728,-4 7 0,1-1 0,0-1 0,1 0 0,0-1 0,0 0 0,0 0-279,1-3 1,1 0-1,1 0 1,-1-1 0,1 0-1,0 0 1,0-1 278,-2 4 0,0-1 0,1-1 0,-1 1 0,1-1 0,0 0 0,1 0 0,-1 1-141,2-2 1,-1 1 0,1 0 0,0-1 0,0 1 0,1-1-1,-1 0 1,1 0 140,-2 3 0,0-1 0,0 0 0,0 0 0,0-1 0,0 1 0,1-1 0,0 0 0,0 0-18,-1 3 0,0-1 0,0 0 0,1 0 0,-1 0 1,1-1-1,0 1 0,1-1 0,-1 1 0,1-1 18,-2 2 0,0 1 0,0-1 0,1 0 0,0 0 0,0 0 0,0 0 0,0 0 0,0 0 0,0-1 0,0 1 0,1 0 0,-1 0 0,0-1 0,0 1 0,1-1 0,-1 1 0,1 0 0,-1-1 0,1 1 0,0 0 0,0 0 0,0 1 0,0-1 0,0 1 0,0 0 0,0 0 0,1 0 0,-1 0 0,1 0 0,-1 0 0,1 0 0,-1 0 0,1 0 0,-1 0 0,1 1 0,0-1 0,-1 0 0,1 0 0,0 1 0,-1-1 0,1 0 0,0 1 0,-1 0 0,3-4 0,0 1 0,0-1 0,0 1 0,0 0 0,-1 0 0,1 0 0,0 0 0,0 0 0,0 0 0,-1 0 0,1 0 0,0 1 0,0 0 0,-1-1 0,1 1 0,0 0 0,0-1 0,-1 1 0,1 0 0,-1 1 0,1-1 0,0 0 0,0 0 0,-1 0 0,1 1 0,-1-1 0,0 2 0,0 0 0,-1 0 0,3-3 0,-1 0 0,0 1 0,0 1 0,-1 0 0,1 0 0,-1 0 0,2-1 0,0-1 0,1 1 0,0-1 0,-1 0 0,1 0 0,0 0 0,0 1 0,-2 0 0,-1 2 0,0 0 0,-1 1 0,0 0 0,0 0 0,0 0 0,0 0 0,0 0 0,0 0 0,0 1 0,0 0 0,0 0 0,0-1 0,0 1 0,1-1 0,0 0 0,-2 2 0,2-1 0,-1-1 0,1 1 0,0-1 0,0 1 0,-1 0 0,0 1 0,0 1 0,5-6 0,-1 1 0,0 0 0,0 1 0,-1 1 0,1-1 0,-1 0 0,-1 2 0,0 0 0,0 0 0,-1 0 0,1 1 0,-1 0 0,-1 0 0,3-1 0,-1 0 0,-1 0 0,1 1 0,-2 0 0,1 0 22,2-3 0,0 0 0,0 1 0,-1 0 1,0 1-23,-3 3 0,-1 0 0,0 1 0,0 0 0,0 0 121,7-8 0,0 1 0,0 0 0,-1 1-121,-4 3 0,1 0 0,-1 1 0,-1 1 242,-2 2 1,0 2 0,0 0-1,-1 1-242,8-8 0,-1 0 0,-1 2 640,-5 6 0,-1 0 0,-1 2-640,8-8 0,-2 3 0,-6 4 0,-2 3 0,12-11 0,-14 12 0,-13 14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31T13:22:22.92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26168 4442 24575,'20'-6'0,"-1"1"0,-11 5 0,1 0 0,-2 0 0,2 0 0,1 0 0,0 0 0,3 0 0,2 3 0,-1 1 0,4 8 0,-2 2 0,-2 1 0,2 1 0,-5-3 0,-2 3 0,0 4 0,-3 3 0,0 4 0,-4-1 0,-1 0 0,-2 6 0,-6 1 0,-10 8 0,-10 4-476,11-22 0,-1 1 476,-2 2 0,0 1 0,-5 10 0,0-1 0,8-12 0,0 1 0,-5 8 0,2 0 0,-1 1 0,1 3 0,4-3 0,6-2 0,4-5 0,4-3 952,3-4-952,8-4 0,14-3 0,7-2 0,6-5 0,0-1 0,-3-1 0,0-1 0,-5 2 0,-5-1 0,-5 1 0,-4 3 0,-4 5 0,-4 7 0,-4 8 0,-7 7 0,-6 3 0,-9 8-499,-7 0 499,0-2 0,0-2 0,4-10 0,3-3 0,4-6 0,2 4 0,7-12 0,1 6 0,5-8 499,0 3-499,2 4 0,7 3 0,10 6 0,13 5 0,-13-14 0,2-1-566,2 5 0,0 0 566,1 4 0,-1 1 0,1 3 0,-1 2-886,0 5 1,-2 1 885,0 1 0,-2 2 0,0 2 0,-2 0 0,-2-2 0,-2 0 0,-1 0 0,-1-1 0,-3 1 0,-1 0 0,-1-2 0,-1 0-470,0-2 1,-1 0 469,-1-3 0,0-1 0,-1-3 0,-1 0-168,0-2 1,-1-1 167,0-1 0,0 0 0,-3 20 954,-5-8-954,-7-5 1739,-6-3-1739,-3-6 1072,4-5-1072,2-6 103,7-7 0,5-4 0,3-2 0</inkml:trace>
  <inkml:trace contextRef="#ctx0" brushRef="#br0" timeOffset="22879">19409 9636 24575,'-31'-4'0,"-4"-5"0,-12-6-2472,19 4 0,0 0 2472,1-1 0,-1-1 0,-2-1 0,0 0 91,-1-3 0,-1 0-91,0-1 0,-1 0 0,-4-3 0,-1 0-132,-1 1 0,0 1 132,0 1 0,0 1 0,-1 2 0,1 2-283,5 2 1,2 2 282,2 2 0,1 2 2128,-22-1-2128,7 5 0,2 0 1058,8 1-1058,8 0 1566,6 0-1566,6 0 746,2 0-746,5 0 93,1 0-93,2 2 0,1 3 0,2 7 0,0 7 0,1 10 0,12 15 0,2-16 0,4 2-1542,11 9 1,6 2 1541,-5-9 0,3 0 0,1 0-1009,1-1 0,1 1 1,1-1 1008,1 1 0,1-1 0,0 0 0,-1-2 0,0-1 0,3 1 0,-1-2 0,2 1 0,0 0 0,-1-2 0,2 1 0,-1-1 0,3 0-742,-3-1 1,4 0 0,-1 0 0,-3-2 741,1-2 0,-2-3 0,0 0 0,5 2 0,1-1 0,0 1-654,-1-1 1,-1-1 0,1 1 653,-2-1 0,1 0 0,-2-1 71,-5-1 1,-1-1 0,-1 0-72,0 1 0,-2 0 0,0-1 609,10 6 0,-1-1-609,-6-1 0,0 0 0,-1 0 0,-2 0 0,-7-3 0,-1 0 1374,-1-1 1,-1 0-1375,17 10 2827,-6-4-2827,-3-7 0,-7-3 2485,-4-4-2485,-5-1 1422,-3-2-1422,-2 0 118,-3-2-118,-3-3 0,-1-5 0,-3-10 0,0-9 0,-6-9 0,-8-5 0,-11-6-798,5 18 1,-1 0 797,-4-4 0,-4-4 0,4 5 0,-3-4 0,-1-1 0,1 2-1194,0-1 0,1 1 1,-3-3 1193,-2-2 0,-3-3 0,-1 0 0,2 2 0,-2 0 0,1 3 0,0-1 0,-3-1 0,-1 1 0,-1 0 0,0 2 0,-1 2 0,0 0 0,0 3 0,0 0 0,4 4 0,3 3 0,3 3 0,3 3 0,0 1 0</inkml:trace>
  <inkml:trace contextRef="#ctx0" brushRef="#br0" timeOffset="24005">20539 9395 24575,'-17'0'0,"-4"-5"0,-14-8 0,7-2 0,-3-3-1779,-5-6 0,-2-2 1779,-1-1 0,-1 0 0,-2-1 0,0 1 0,5 4 0,0 1 0,-4-1 0,-2-1-915,7 5 0,-2-1 0,0 0 915,0 1 0,0 0 0,0 0 0,-4 0 0,0 0 0,0 0 0,0 1 0,0 0 0,0 1 0,4 2 0,0 1 0,0 0-235,-1-1 0,-1 0 0,1 0 235,2 1 0,0-1 0,1 1-632,-13-5 1,2-1 631,3 1 0,1-1 0,7 4 0,2 1 417,5 0 1,0 1-418,3 2 0,1 0 0,-17-7 2579,-1 1-2579,-2 2 2402,15 8-2402,-4-1 1865,16 7-1865,-2 1 590,3 1-590,1 7 0,5 11 0,3 13 0,5 14 0,2 7-468,1-23 0,0 0 468,2 3 0,2-1 0,4 2 0,4 0 0,5 2 0,4 0-3237,7 1 0,3 0 3237,5 0 0,3-1 0,-8-11 0,1 1 0,2-1-881,4 1 0,2-1 1,2 1 880,-7-6 0,2 0 0,1 0 0,0 0 0,1 0 0,0-1 0,0 1 0,0-2 0,1 1 0,-1-1 0,0-1 0,1 1 0,-2-1 0,1 0 0,0 1 0,-1-1 0,11 4 0,1 1 0,-1 0 0,1 0 0,0 0 0,-1 1 0,-2-2 0,0 0 0,-1-1-572,-1 0 0,-1 0 0,0-1 572,-3 0 0,0-1 0,-1 0-226,-2-2 1,-1-1-1,0 1 226,14 6 0,-1-1 1618,-10-4 0,-1-1-1618,-6-1 0,0-1 0,7 2 0,-3-1 0,12 4 1356,-15-7 0,-2 1-1356,3 0 2753,-4-1-2753,-5-2 2279,-4-2-2279,-7-1 1256,-3-1-1256,-5-7 0,-4 1 0,-1-4 0</inkml:trace>
  <inkml:trace contextRef="#ctx0" brushRef="#br0" timeOffset="25521">19577 7986 24575,'-6'-3'0,"0"1"0,1 2 0,-3 0 0,-3 0 0,-8 0 0,-7 0 0,-4 0 0,-2 0 0,2 0 0,-14 0 0,15 0 0,-12 0 0,18 0 0,2 3 0,5 4 0,3 4 0,5 8 0,3 4 0,3 6 0,3 12 0,5-14 0,4 1-1152,7 8 0,5 1 1152,-2-6 0,2 0 0,2 0 0,1 0 0,2-1 0,0 0-2007,0 1 0,1 0 0,0 0 2007,-2-2 0,-1-1 0,0 0 0,11 13 0,1 1-633,-10-12 1,0 2-1,1-2 633,1 0 0,-1 0 0,2-1 0,0 2 0,1-1 0,1 0 0,0-1 0,0-1 0,1 0 0,0-2 0,-1-1 0,1-1 0,1 0 0,1-1 0,0-1 0,1-1 0,1 0 0,0 0-442,-2-3 0,0 0 0,0-1 442,1-1 0,0 0 0,-1-1 0,15 6 0,-1-2 117,-3-3 0,-2-1-117,-1-2 0,-1-1 2238,-8-3 0,0 0-2238,6 2 0,-2-1 0,12 2 0,-18-3 0,-1-1 0,6 3 2524,0-1-2524,-6-1 2401,-6-2-2401,-5-2 1817,-4-1-1817,-3-2 97,-3-7-97,-2-12 0,1-19 0,-1-18-671,-4 21 1,-1 0 670,0-4 0,-1-1 0,-1 0 0,0 1 0,-1 2 0,0 0 0,-1 1 0,-2 1-433,-3 2 0,-2 0 433,-5 0 0,-3 0 0,-5-2 0,-3 1-980,-5-2 1,-2 0 979,-6-3 0,-1 0-764,11 12 1,0-1 0,-1 1 763,-2-2 0,-1 0 0,0-1 0,0 1 0,-1-1 0,0 1 0,0 0 0,0 0 0,0 0 0,-1 0 0,-1 0 0,1 0 0,0 2 0,-1 1 0,0-1-564,-5-2 1,-2 0-1,0 0 564,1 3 0,1 0 0,-1 2 0,-1 1 0,0 1 0,-2-1 0,3 3 0,-2-1 0,1 1 0,3 2 0,-10-1 0,1 1-184,5 0 0,-2-2 1,5 3 183,4 3 0,6 2 0,-6-2 0,6 0 0</inkml:trace>
  <inkml:trace contextRef="#ctx0" brushRef="#br0" timeOffset="32020">15944 11278 24575,'-6'-2'0,"-1"-1"0,0 3 0,-3 0 0,-3 0 0,-2 0 0,-1 0 0,1 0 0,-2 0 0,-1 0 0,-1 0 0,1 0 0,-5 14 0,3 8 0,-4 24 0,13-18 0,1 2-748,-3 5 0,1 2 748,0 4 0,1 1-1078,-1 5 1,1 2 1077,1 5 0,1 2-797,3-17 1,1 1 0,1 0 796,-1 1 0,1 1 0,0 0 0,2 1 0,0-1 0,0 1 0,0-2 0,1 0 0,1 0 0,-1-1 0,1 1 0,0-1 0,0 16 0,0-2-759,0-2 1,0-1 758,1-3 0,0 0 0,1-7 0,0-1 0,1-3 0,1 0 250,2-3 0,1-2-250,0-3 0,1-1 0,2 0 0,0 1 0,0-3 0,1 1 0,10 22 0,3 1 0,-1-6 1649,1-6-1649,0-6 2494,-2-8-2494,1-7 2062,1-7-2062,1-4 757,2-8-757,2-27 0,-1-11 0,-6 4 0,0-5-1462,-4 4 1,2-4 0,-1-4 0,-1 0 1461,-4 4 0,-2-1 0,0-1 0,0-2 0,0-1-803,0-1 0,0-2 1,1-2-1,-1 0 0,0-1 1,-1 1 802,-1 5 0,0 0 0,0-1 0,-1 0 0,1 0 0,-2 0 0,1-1-461,0-2 1,0-1 0,-1 0 0,0-1 0,0 1 0,0 1 0,-1 1 460,0-1 0,-1 0 0,1 1 0,-2 1 0,1 0 0,-2 1-363,1-6 0,-1 2 0,0 0 1,-1 0-1,0 2 363,0-7 0,0 2 0,0 1 0,-1 2 284,-2-2 0,0 2 0,-1 2-284,0 2 0,-2 2 0,-1 3 1099,-4-5 0,-2 3-1099,-2 7 0,-2 3 3834,-16-9-3834,1 20 0,4 13 4477,3 5-4477,2 4 0,10 1 0,1 0 0</inkml:trace>
  <inkml:trace contextRef="#ctx0" brushRef="#br0" timeOffset="33012">14628 11304 8191,'-4'-5'0,"1"2"5063,-2 0-5063,0 3 2818,-5 0-2818,-2 0 1719,-2 0-1719,-6 9 6784,2 10-6784,1 7 0,0 4 0,4-6 0,1 2-966,-6 14 1,2 3 965,3 0 0,2 2-1259,-1 6 1,1 3 1258,3-14 0,1 1 0,0 0-916,1 4 1,0 0-1,1-1 916,1 1 0,0 0 0,1 0 0,-1 3 0,1 1 0,0 1 0,1 1 0,1 0 0,0 0 0,-1-2 0,1 0 0,0 0 0,1-1 0,0 0 0,0 0 0,0 0 0,-1-2 0,2-1 0,0 11 0,1-4-412,0-5 1,3-3 411,2-9 0,3-2 0,10 16 0,3-1 1282,-1-11-1282,-1-10 2158,1-4-2158,2-6 3288,4-7-3288,3-5 1268,1-8-1268,6-21 0,-19-1 0,-1-5-1641,2-14 1,-1-6 1640,-5 6 0,-1-2 0,-1-5-1138,-4 10 0,0-3 0,0-2 0,-1 0 0,0 0 1138,0-3 0,0-1 0,0 0 0,-1-1 0,0-1-635,0 6 1,-1-1 0,-1-1 0,1 0 0,-1 0 0,1 1 634,-1-5 0,1-1 0,-1 1 0,-1 1 0,0 1-338,0-3 0,-1 2 0,-1 0 1,0-2 337,0 2 0,0-3 0,0 0 0,0 3 0,-1 4 0,-1-2 0,0 5 0,-1-2 0,1-1 0,-1-3 0,-1 2 0,-1 7 425,-3 4 0,-2 5-425,-1-3 0,0 3 1778,-1 4 1,0 3-1779,-9-9 1329,2 12 1,7 10 0,4 8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31T13:23:36.95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7788 12474 24575,'16'0'0,"10"0"0,17 0 0,-15 0 0,3 0-2608,13-1 0,3-1 2608,-8 1 0,1 0 0,1 0-617,6-1 1,1 1 0,1 0 616,-2 0 0,0 0 0,0 1 0,-2-1 0,0 1 0,-1 0 0,-5 0 0,0 0 0,-1 0 0,-1 2 0,0-1 0,0 2-164,2 0 0,1 2 0,-1 0 164,-2 1 0,1 1 0,0 1 0,2 2 0,1-1 0,0 2 0,-2-2 0,0 1 0,-1 0 0,18 4 0,-5-1 0,-20-5 0,-3-2 0,12 4 0</inkml:trace>
  <inkml:trace contextRef="#ctx0" brushRef="#br0" timeOffset="866">12154 12500 24575,'29'0'0,"17"0"0,-12 0 0,3 0-2625,10 0 1,4 0 2624,-9 0 0,1 0 0,2 0-1000,4 0 1,1 0 0,1 0 999,-9 0 0,2 0 0,-1 0 0,0 0 0,13 0 0,-1 0 0,0 0 0,-1 0 0,0 0 0,0 0 210,-1 0 0,0 0 0,-6 0 1,-6 0-1,-4 0 0,-1 0 1,-1 0-1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31T13:24:49.51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16619 8803 24575,'30'0'0,"4"0"0,2 0 0,13 0-2308,-12 0 1,3 0 2307,11 0 0,3 0-796,-11 0 1,1 0 0,0 0 795,1 0 0,1 0 0,-1 0 0,0 0 0,-1 0 0,1 0 0,2 0 0,1 0 0,-1 0 0,1 0 0,0-1 0,1 0 0,2-1 0,0 1 0,0-2 0,-3 0 0,-1-1 0,-1 0 0,-8 1 0,-1-1 0,0 0 240,12 0 0,-5 0 0,-1-1 0,-14 5 0</inkml:trace>
  <inkml:trace contextRef="#ctx0" brushRef="#br0" timeOffset="1150">16438 10293 24575,'22'0'0,"9"0"0,13 0 0,6 0-3068,-11 0 0,4 0 3068,-5 0 0,5 0 0,1 0 0,0 0-1107,7 0 0,0 0 1,2 0 1106,-5 0 0,2 0 0,1 0 0,1 0-484,-6 0 1,2 0 0,0 0-1,1 0 1,0 0 483,2 0 0,0 0 0,1 0 0,0 0 0,-1 0 0,1 0 0,0 0 0,0 0 0,0 0 0,0 0 0,-1 0 0,-1 0 0,1 0 0,-1 0 0,-1 0 0,1 0 0,0 0 0,-1 0 0,-2 0 0,-4 0 0,1 0 0,-5 0 0,0 0 0,-2 0 0,0 0 0,1 0 0</inkml:trace>
  <inkml:trace contextRef="#ctx0" brushRef="#br0" timeOffset="24283">19495 7501 24575,'11'0'0,"2"0"0,0 0 0,4 0 0,0 0 0,-1 0 0,-1 0 0,-1 0 0,-3 0 0,-1 0 0,-2 0 0,-1 0 0,-2 2 0,1 7 0,-2 10 0,-2 20 0,-1-9 0,0 2-1745,-1 12 1,-2 4 1744,-1 1 0,-3 5 0,0 1-1242,0-10 0,0 2 0,0 0 0,-1 2 1242,1-4 0,-1 1 0,-1 1 0,1 0 0,-1 2-664,1-5 0,0 1 1,-1 1-1,1 1 0,-1-1 1,1 1 663,0 1 0,0 0 0,-1 0 0,1 1 0,0 0 0,0 1-381,0-4 1,0 1-1,0 1 1,0 0-1,0 0 1,0 0-1,0-2 381,0 5 0,-1-2 0,1 0 0,0 0 0,0 1 0,0 2-149,0-1 0,0 3 0,0 1 0,0 0 0,1-1 0,0-2 0,0-4 149,0 2 0,1-4 0,0-2 0,0 1 0,0 2 32,0 1 0,1 3 0,-1 1 0,0-1 1,1-3-1,0-3-32,0 11 0,2-5 0,-1-1 396,0 0 1,0 0 0,1-2-397,0-6 0,1-1 0,0-1 1057,0 11 1,0-3-1058,1-1 0,0-3 1700,-1-6 1,1-2-1701,0-8 0,0-1 3966,0 20-3966,0-9 2797,0-10-2797,0-4 1646,0-7-1646,-1-5 838,-1-1-838,0-3 0,0-2 0,0-1 0,-2-2 0,0-2 0,-1 0 0,0-1 0,0-1 0,-1-3 0,-2-4 0,1-5 0,-2-6 0,2-2 0,-2-7 0,2-2 0,1 2 0,1 0 0,3 5 0,-3 0 0,1 1 0,1 3 0,0 5 0,1 4 0,-1 3 0,1 2 0,-2 2 0,-2 0 0,1 0 0,-3-2 0,-1-1 0,-1-3 0,-1 1 0,1-1 0,2 2 0,0 0 0,5 4 0,-1 0 0</inkml:trace>
  <inkml:trace contextRef="#ctx0" brushRef="#br0" timeOffset="42876">14995 9491 24575,'15'4'0,"9"4"0,21 6 0,-17-7 0,1 1-642,2 0 0,1-1 642,0-1 0,-1-1 0,-2-1 0,0-1 0,0-1 0,-1 0 0,1 0 0,-1-2 419,23 1-419,-10 0 212,-11-1-212,-9 0 0,-8 1 0,-6-1 0,-4 1 0</inkml:trace>
  <inkml:trace contextRef="#ctx0" brushRef="#br0" timeOffset="43391">15372 9542 24575,'14'0'0,"1"0"0,-1 0 0,7 0 0,-9 1 0,6 4 0,-10 5 0,0 5 0,-1 2 0,-4 0 0,-1-2 0,-2-2 0,0 0 0,0-1 0,0 2 0,-1-1 0,-6 2 0,-3-2 0,-6 0 0,-5-1 0,-2-2 0,-2-2 0,-1-4 0,2-2 0,11-1 0,3-1 0</inkml:trace>
  <inkml:trace contextRef="#ctx0" brushRef="#br0" timeOffset="44200">14963 8249 24575,'31'0'0,"3"0"0,5 0 0,-2 0 0,-1 0 0,-1 0 0,1 0 0,0 0 0,-2 0 0,-8 0 0,-6 0 0,-5 0 0,-3 0 0,-6 0 0,-1 0 0</inkml:trace>
  <inkml:trace contextRef="#ctx0" brushRef="#br0" timeOffset="44641">15321 8148 24575,'10'0'0,"-2"0"0,2 0 0,-5 2 0,-1 3 0,-2 4 0,-2 5 0,1 2 0,-1 2 0,-2 2 0,-2-3 0,-2-1 0,-2-2 0,-2-4 0,1 0 0,0-3 0,2-2 0,3-2 0,1-2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31T13:26:26.74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7796 4225 24575,'12'2'0,"17"0"0,26-2-2782,-12 0 1,5 0 2781,-7 0 0,2 0 0,4 0-1306,2 0 1,4 0 0,2 0 0,2 0 1305,-13 0 0,2 0 0,1 0 0,1 0 0,0 0 0,0 0-314,0 0 1,1 0 0,0 0 0,0 0 0,0 0 0,0 0 313,2 0 0,0 0 0,1 0 0,-1 0 0,0 0 0,-2 0-518,3 0 0,-2 0 0,0 0 0,-1 0 1,1 0 517,1 0 0,0 0 0,1 0 0,0 0 0,0 0-189,-4 0 0,0 0 1,1 0-1,0 0 1,0 0-1,0 0 189,1 0 0,-1 0 0,1 0 0,0 0 0,1 0 0,1 0 0,-1 0 0,2 0 0,1 0 0,1 0 0,-1 0 0,1 0 0,-2 0 0,-1 0 0,-1 0 0,-1 0 0,1 0 0,0 0 0,-1 0 0,1 0 0,1 0 0,-1 0 0,1 0 0,0 0 0,0 0 0,-1 0 0,0 0 0,0 0 0,0 0 0,-1 0 0,1 0 0,-1 0 0,-1 0 0,1 0 0,4 0 0,-1 0 0,-1 0 0,1 0 0,0 0 0,2 0 0,-5 0 0,1 0 0,0 0 0,1 0 0,0 0 0,-1 0 0,1 0 0,-2 0 0,-1 0 0,1 0 0,0 0 0,-1 0 0,1 0 0,0 0 0,-1 0 0,1 0 0,0 0 0,-1 0 0,1 0 0,-1 0 0,0 0 0,5 0 0,1 0 0,-1-1 0,0 1 0,-1 0 0,0 1 0,-2 1 0,0-1 0,-1 1 0,0 1 0,0 0 0,-2 0 148,4 0 1,-1 0 0,0 1-1,0 1 1,1 1-149,-4 0 0,3 1 0,0 1 0,-1 0 0,-2 0 0,-3 0 0,4 1 0,-4-1 0,-1 1 0,2 0 0,-2-1 0,3 1 0,0 0 0,-2-1 0,-3-1 0,5 1 0,-4-1 0,-1 0 552,-1-1 0,-1 1 1,-1-2-553,12 2 0,-3-1 1339,-7-2 0,-2-1-1339,-5-1 0,-2 0 2272,-3-1 0,-2-1-2272,20 0 0,-19 0 0,3 0 578,11 0 0,5 0-578,-7 0 0,3 0 0,2 0-643,-4 0 1,2 0-1,2 0 1,0 0 642,5 0 0,2 0 0,1 0 0,3 0-599,-11 1 0,1-1 1,2 0-1,1 1 1,1 0-1,0 0 599,1 2 0,2-1 0,0 1 0,2 1 0,-1-1 0,1 1 0,-1-1-361,-5 1 0,-1-1 1,0 0-1,0 1 0,1 0 1,0-1-1,0 1 0,0 0 361,2 1 0,2-1 0,-1 1 0,1-1 0,0 1 0,-1 0 0,-1 0 0,-1-1-183,1 1 1,-2 0-1,-1 0 1,0 0 0,0 0-1,0 0 1,1-1 182,2-1 0,0 1 0,0-1 0,0 0 0,0-1 0,1 1 0,-1 0-65,1 0 0,0 0 1,0 0-1,0-1 0,0 1 1,-1 0-1,0-1 65,-2 0 0,-1 0 0,0 0 0,-1-1 0,1 1 0,0 0 0,0-1 0,1 0 0,2 1 0,-1-1 0,0 1 0,0-1 0,-2 0 0,-2 0 0,7 0 0,-2 0 0,-2-1 0,0 1 0,0 0 63,-1-1 0,1 1 1,-1-1-1,0 0 1,-1 0-64,6 0 0,0 0 0,-1-1 0,-1 0 197,-4 0 0,0 0 0,0 0 0,-1-1-197,10 0 0,0-1 0,-3 0 569,-9 0 1,-1 0 0,-3 0-570,10-2 0,-4 0 1535,-10 2 1,-3-1-1536,-4 1 0,-1 0 3780,16-2-3780,5-3 0,-14 3 0,5-2 113,-4 1 1,3 0-1,2 1-113,10-2 0,4 0 0,3 0-698,-12 3 1,3-1-1,1 1 1,2 0-1,2 0 698,-7 1 0,1 0 0,1 0 0,1 0 0,1 1 0,2-1 0,0 0-363,-6 1 0,2 0 0,1 1 0,0-1 0,1 0 1,0 1-1,1-1 0,1 1 0,0-1 363,0 1 0,1 0 0,1-1 0,0 1 0,1 0 0,0 0 0,0 0 0,-1 0 0,0 0 0,0 0-267,1 1 0,0-1 1,0 0-1,0 1 0,-1-1 1,0 0-1,0 1 0,0 0 1,0-1 266,-3 1 0,1 0 0,0 0 0,-1 0 0,0 0 0,0 0 0,-1 0 0,0-1 0,0 1-107,2 0 1,-1 0 0,0 0-1,-1 0 1,0 0 0,1 0 0,0 0-1,1 0 107,-2 0 0,1 0 0,1 0 0,0 0 0,1 0 0,-2 0 0,0-1 0,-2 1 0,-2 0 0,10-1 0,-3 0 0,-2 1 0,0-1 0,1 0 0,1 0 0,-1 0 0,2 0 0,2 1 0,-1-1 0,-2 0 0,-3 0 0,-5 0 0,1-1 0,-5 0 0,-1-1 0,1 1 188,4 0 0,2-1 0,-1 1 0,-1 0-188,6-1 0,-2 1 0,-2-1 533,-6 1 1,-1-1 0,-1 0-534,10 0 0,-3 0 1333,-9 1 1,-1 1-1334,-2-1 0,-2 1 4515,20 0-4515,-13 1 3590,-11 0-3590,-8 0 2138,-6 0-2138,-4 0 1121,-2 0-1121,-3 0 0,-1 0 0,-2 0 0,1 0 0,0 0 0,0 0 0,-2 0 0,-1 0 0</inkml:trace>
  <inkml:trace contextRef="#ctx0" brushRef="#br0" timeOffset="76433">7947 7677 24575,'-9'0'0,"0"5"0,4 8 0,-1 11 0,-6 14 0,0 16-1734,3-15 0,-1 4 1734,3-8 0,0 3 0,0 1-1000,0 6 0,0 3 0,0 1 1000,2-6 0,-1 1 0,1 1 0,0 1-1161,0 4 1,1 0 0,0 2-1,0 3 1161,0-10 0,0 2 0,0 2 0,1 0 0,-1 2 0,1 1 0,0 0 0,0 3 0,0 0 0,1 2 0,-1-1 0,1 0 0,0-2-444,0-5 1,-1-1 0,1 0-1,0 0 1,0 0 0,0 0-1,1 2 444,-1-2 0,1 2 0,0 1 0,-1 0 0,1-1 0,0 0 0,1-3 0,-1-2-259,1 7 0,0-3 0,0-2 1,0 0-1,0 1 259,0 1 0,0 1 0,0-1 0,0 0 0,0-1-31,1 6 1,0 0 0,0-2 0,0-2 30,2 6 0,-1-3 0,2-1 510,1-4 1,0-2 0,2-3-511,5 8 0,1-4 1389,-1-10 0,1-4-1389,1-4 0,0-3 4108,13 9-4108,-2-16 4029,0-11-4029,0-5 0,2-19 0,-1-14-170,-14 1 0,-1-5 170,-1-6 0,-1-6 0,-1-3-1286,-1 2 1,-1-3 0,0-3-1,0-2 1286,-1 8 0,0-2 0,0-2 0,1-2 0,-1 0 0,0-2-490,-1 7 1,0-1 0,0-1 0,-1-1 0,1 0-1,0-1 1,0-1 0,-1 0 489,1 1 0,-1 0 0,1-1 0,-1-1 0,0 0 0,1-1 0,-1 1 0,0-1 0,0 1-291,1-1 0,-1 1 0,1-1 0,-1-1 1,0 1-1,1 0 0,-1 0 0,0 0 1,0 0 290,0 0 0,0-1 0,0 1 0,0-1 0,0 1 0,0 0 0,0 0 0,-1 1 0,1 1-149,0-2 0,0 2 1,-1-1-1,1 1 1,0 1-1,-1 0 1,0 1-1,0 0 149,0-2 0,0 0 0,0 1 0,-1 0 0,1 1 0,-1 0 0,0 1 0,1-6 0,-1 0 0,1 1 0,-1 0 0,-1 2 0,0 1 0,-1-1 0,0 1 0,-1 1 0,-1 2 0,0 1 254,0-5 0,-1 1 0,-1 3 0,-2 3-254,-2 1 0,-1 4 0,-3 3 1230,-6-6 0,-5 7-1230,-6 12 0,-2 6 0,8 1 0,-1 6 0,-12 11 0,0 11 1191,7 12 0,1 8-1191,4-2 0,0 4 0,1 3 103,-1 4 1,1 4 0,-1 3-1,1 0-103,5-6 0,-1 1 0,1 1 0,0 1 0,1 1-344,1-2 1,0 1 0,0 0-1,1 2 1,0 0 0,1 0 343,-1 4 0,1 0 0,0 1 0,1 1 0,0-1 0,2 2-450,0 0 0,0 0 0,2 1 0,0 0 1,1 1-1,0 1 450,1-5 0,1 1 0,0 1 0,0 0 0,1 1 0,0-1 0,1 0-192,0 1 0,1-1 0,0 1 1,0-1-1,1 1 0,1-1 1,0 0 191,0-2 0,1 1 0,0-1 0,1 0 0,1 0 0,0-2 0,0 0 18,2 10 0,1-2 0,0-1 0,2-1 0,2-2-18,2 5 0,2-1 0,2-3 0,2-3 0,2 0 0,2-4 0,2-3 0,1-8 0,1-2 0,1-1 0,7 11 0,2-5 0,-2-8 0,1-3 888,3 0 0,0-4-888,-5-7 0,1-5 0,2-5 0,-1-9 0,-1-17 0,-3-11 0,-6-2 0,-3-5 0,-2-4 0,-2-2 0,-2-4 0,-1-3 0,-1-2 0,-3 10 0,-2-2 0,1-2 0,-2 0 0,0-2 0,0-1 0,0 2 0,-1-2 0,-1-1 0,1-1 0,-1 0 0,0 0 0,-1 0 0,1 0 0,-1 0 0,0-1 0,0 1 0,-1-1 0,1 1 0,-1-1-53,0-1 1,0 0-1,0 0 1,-1-1 0,0 1-1,1 2 1,-1 0 52,0-2 0,0 1 0,-1 1 0,1 0 0,-1 2 0,-1 1-275,-1-3 0,0 2 0,0 1 0,-2 0 0,-1 1 275,0 2 0,-1 1 0,0 0 0,-2 1 0,-1 4 0,-4-12 0,-3 5 0,-2 1 0,0 4 0,-2 1 0,-2 5 850,-9-3 0,-3 7-850,0 11 0,-1 5 0,-3 4 0,0 5 0,-3 7 0,1 8 0,-7 13 0,1 9 345,12-1 0,1 4 0,0 4-345,6-4 0,0 3 0,1 2 0,1 3 0,0 1 0,2 3 0,-1 3 0,2 0 0,0 2 0,2-4 0,1 1 0,1 1 0,0 1 0,1 1 0,-1 0-69,2-1 1,0 1 0,1 1-1,0 0 1,0 0 0,1 1-1,0-1 69,1 0 0,0 0 0,1 0 0,0 0 0,1 0 0,1 0 0,0 0-265,0-2 0,2 0 0,0 0 0,1 0 0,0-1 0,0 1 1,1 0 264,0 1 0,1 0 0,0 0 0,1-1 0,0 1 0,0-1 0,1-2-117,0 4 1,1-2 0,0 0 0,0 0 0,0-1 0,0 0 116,0 6 0,0 0 0,0-1 0,1 0 0,1-3 160,0 4 0,2-2 1,1-2-1,1-1-160,3 6 0,1-3 0,2-1 408,2-1 0,2-1 0,2-1-408,0-6 0,2-2 0,3-3 1124,10 6 0,4-7-1124,-1-9 0,3-12 0,7-19 0,1-16 0,-8-6 0,-2-10 0,-1-8 0,-11 8 0,-1-6 0,0-3 0,0-3 0,-1-2 0,-1 1 0,-2 6 0,-1 0 0,-1-1 0,1-1 0,-1-2 0,0-1 0,-1-1 0,1-2 0,-2 3 0,-1-3 0,1-3 0,0-1 0,-1-1 0,0 0 0,-1 0 0,1 2 0,-1 1 0,-1 4 0,0 3 0,2-9 0,0 4 0,-1 3 0,-1 1 0,0 0 0,0-2 0,-2-4 0,1-1 0,-1 1 0,0 0 0,1 0 0,-1 0 0</inkml:trace>
  <inkml:trace contextRef="#ctx0" brushRef="#br0" timeOffset="93582">28533 11546 24575,'14'0'0,"7"0"0,4 0 0,9 0 0,17 0-2360,-16 0 0,5 0 2360,-4 0 0,2 0 0,3 0-1076,-1 0 0,3 0 0,2 0 0,0 0 1076,4 0 0,1 0 0,1 0 0,1 0-511,-6 0 0,1 0 0,1 0 0,1 0 0,-1 0 511,4 0 0,0 0 0,0 0 0,0 0 0,0 0 0,-5 0 0,-1 0 0,-1 0 0,2 0 0,0 0 0,7 0 0,1 0 0,1 0 0,0 0 0,0 0-590,-1-1 0,1 1 1,-1 0-1,0-1 1,0 0 589,-1-1 0,0 0 0,0 0 0,-1 0 0,0 0 0,-4 0 0,0 0 0,0-1 0,-1 0 0,1-1-152,-1-1 0,1-2 0,0 0 0,-2 0 0,-4 1 152,8-1 0,-5 1 0,1 0 231,-4-1 1,2 0 0,-2-1 0,-4 2-232,7-1 0,-4 1 1151,1 0 0,0 1-1151,-6-1 0,-2 1 1943,-1 0 0,-1 0-1943,22-2 3775,-17 0-3775,-11 3 0,-14 0 0,-6 3 0</inkml:trace>
  <inkml:trace contextRef="#ctx0" brushRef="#br0" timeOffset="101861">28476 13253 24575,'17'3'0,"4"-1"0,7-2 0,9 0 0,-7 0 0,2 0-4252,11 0 1,1 0 4251,0 0 0,1 0 0,4 0 0,1 0-28,0 0 0,0 0 28,3 0 0,2 0 0,-13 0 0,2 0 0,-1 0-656,2 0 0,-1 0 0,1 0 656,1 0 0,0 0 0,0 0 0,1 0 0,0 0 0,1 0 0,-2 1 0,0 0 0,0 1 0,1 0 0,-1 1 0,-1 0 0,-2 0 0,-1 1 0,1 0-456,-3-1 0,0 1 0,1-1 456,-1 0 0,1-2 0,-1 1 0,15 0 0,0-1 1519,-3-2 0,-1-2-1519,-6-1 0,-2-3 346,-6-5 0,-4 0 1,5-2-1,-13-3 0</inkml:trace>
  <inkml:trace contextRef="#ctx0" brushRef="#br0" timeOffset="159698">28570 10504 24575,'16'0'0,"19"0"0,-6 0 0,3 0-2955,9 0 1,5 0 2954,1 0 0,4 0 0,3 0-1114,-5 0 0,2 0 0,1 0 0,0 0 1114,-7 0 0,0 0 0,1 0 0,1 0 0,0 0-410,4 0 1,2 0 0,0 0 0,1 0 0,-1 0 409,1 0 0,1 0 0,-1 0 0,0 0 0,0 0 0,-2 0 0,1 0 0,-1 0 0,0 0 0,0 0 0,-1 0 0,1 0 0,-1 0 0,-1 0 0,1 0-512,-4 0 0,-1 0 0,1 0 0,-1 0 0,1 0 512,2 0 0,0 0 0,1 0 0,-1 0 0,1 0-229,1 0 1,-1 0 0,1 0 0,0 0-1,0 0 229,1 0 0,1 0 0,-1 0 0,0 0 0,-2 0 0,-2 0 0,-2 0 0,0 0 0,-1 0 0,-1 0 149,3 0 0,-2 0 1,0 0-1,-1 0-149,12 0 0,0 0 0,-3 0 540,-8 0 0,-3 0 0,-1 0-540,12 0 0,-3 0 1293,-11 0 0,-3 0-1293,-5 0 0,-2 1 4542,24 3-4542,-14 0 0,-20-1 0,-8-1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D4F68D-D520-9F48-8697-79CD3BA0FD40}" type="datetimeFigureOut">
              <a:rPr lang="en-US" smtClean="0"/>
              <a:t>1/31/25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9351F5-5D92-A048-A686-938D2D2FC3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97015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BAF274-7C51-0B4D-9619-632B0ED36BF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5827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BAF274-7C51-0B4D-9619-632B0ED36BF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0157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A7BA79-0D1E-5540-BB8B-D65B1AB229D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8520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A7BA79-0D1E-5540-BB8B-D65B1AB229D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8541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2A387-751F-AF66-366C-FC13C09053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BD24A0-4294-09D9-6FBC-79F5A69BF5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B2996C-0C19-CB0B-6297-5F6E34D550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17F61-A730-6F47-8610-5161A7489634}" type="datetimeFigureOut">
              <a:rPr lang="en-US" smtClean="0"/>
              <a:t>1/31/25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DB49D8-7902-2BD5-55C1-850AD73F9D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51E89A-65FA-9C18-C542-685F2E94F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C883A-BA46-8640-B508-FB69E7E51C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2528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067A16-1E94-5E61-96A3-12C0D53E85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0867F1-2ABC-37AE-1507-35DE8EDC7A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75CB71-B4F0-5AFE-D7F1-DAF79832B7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17F61-A730-6F47-8610-5161A7489634}" type="datetimeFigureOut">
              <a:rPr lang="en-US" smtClean="0"/>
              <a:t>1/31/25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343F48-0112-3A62-3D13-9A198C3A04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74F5FC-C0F7-BB80-969D-9FFDECAF0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C883A-BA46-8640-B508-FB69E7E51C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7757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4F69174-5E99-057F-3E33-06B9720446E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4E581C1-9D5B-9272-D3DD-C2D6E6ECC2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631F00-72B4-63BA-7DA8-B45029E425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17F61-A730-6F47-8610-5161A7489634}" type="datetimeFigureOut">
              <a:rPr lang="en-US" smtClean="0"/>
              <a:t>1/31/25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7F7191-F15C-B088-19DE-2FCCC462FF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25FE31-E6B2-DD20-865D-D8657B5006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C883A-BA46-8640-B508-FB69E7E51C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333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17F61-A730-6F47-8610-5161A7489634}" type="datetimeFigureOut">
              <a:rPr lang="en-US" smtClean="0"/>
              <a:t>1/31/25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C883A-BA46-8640-B508-FB69E7E51C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8148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17F61-A730-6F47-8610-5161A7489634}" type="datetimeFigureOut">
              <a:rPr lang="en-US" smtClean="0"/>
              <a:t>1/31/25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C883A-BA46-8640-B508-FB69E7E51C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9755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shade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shade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shade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17F61-A730-6F47-8610-5161A7489634}" type="datetimeFigureOut">
              <a:rPr lang="en-US" smtClean="0"/>
              <a:t>1/31/25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C883A-BA46-8640-B508-FB69E7E51C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4930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17F61-A730-6F47-8610-5161A7489634}" type="datetimeFigureOut">
              <a:rPr lang="en-US" smtClean="0"/>
              <a:t>1/31/25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C883A-BA46-8640-B508-FB69E7E51C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23358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17F61-A730-6F47-8610-5161A7489634}" type="datetimeFigureOut">
              <a:rPr lang="en-US" smtClean="0"/>
              <a:t>1/31/25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C883A-BA46-8640-B508-FB69E7E51C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54327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17F61-A730-6F47-8610-5161A7489634}" type="datetimeFigureOut">
              <a:rPr lang="en-US" smtClean="0"/>
              <a:t>1/31/25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C883A-BA46-8640-B508-FB69E7E51C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412749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17F61-A730-6F47-8610-5161A7489634}" type="datetimeFigureOut">
              <a:rPr lang="en-US" smtClean="0"/>
              <a:t>1/31/25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C883A-BA46-8640-B508-FB69E7E51C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63042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17F61-A730-6F47-8610-5161A7489634}" type="datetimeFigureOut">
              <a:rPr lang="en-US" smtClean="0"/>
              <a:t>1/31/25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C883A-BA46-8640-B508-FB69E7E51C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8902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CF857-6C31-92FF-140C-6C65F8FA3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FEB59B-DC4F-B6F2-8EF2-06F358932E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E08FB9-89DB-8794-904B-EC6DF64CDF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17F61-A730-6F47-8610-5161A7489634}" type="datetimeFigureOut">
              <a:rPr lang="en-US" smtClean="0"/>
              <a:t>1/31/25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75383B-6D00-FDA7-5A63-46F7139019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F38749-E4A8-1D09-76F3-EE9E81812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C883A-BA46-8640-B508-FB69E7E51C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08468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17F61-A730-6F47-8610-5161A7489634}" type="datetimeFigureOut">
              <a:rPr lang="en-US" smtClean="0"/>
              <a:t>1/31/25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C883A-BA46-8640-B508-FB69E7E51C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54248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17F61-A730-6F47-8610-5161A7489634}" type="datetimeFigureOut">
              <a:rPr lang="en-US" smtClean="0"/>
              <a:t>1/31/25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C883A-BA46-8640-B508-FB69E7E51C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23772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17F61-A730-6F47-8610-5161A7489634}" type="datetimeFigureOut">
              <a:rPr lang="en-US" smtClean="0"/>
              <a:t>1/31/25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C883A-BA46-8640-B508-FB69E7E51C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69101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17F61-A730-6F47-8610-5161A7489634}" type="datetimeFigureOut">
              <a:rPr lang="en-US" smtClean="0"/>
              <a:t>1/31/25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C883A-BA46-8640-B508-FB69E7E51C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923734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17F61-A730-6F47-8610-5161A7489634}" type="datetimeFigureOut">
              <a:rPr lang="en-US" smtClean="0"/>
              <a:t>1/31/25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C883A-BA46-8640-B508-FB69E7E51C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96270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17F61-A730-6F47-8610-5161A7489634}" type="datetimeFigureOut">
              <a:rPr lang="en-US" smtClean="0"/>
              <a:t>1/31/25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C883A-BA46-8640-B508-FB69E7E51C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6504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17F61-A730-6F47-8610-5161A7489634}" type="datetimeFigureOut">
              <a:rPr lang="en-US" smtClean="0"/>
              <a:t>1/31/25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C883A-BA46-8640-B508-FB69E7E51C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0198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17F61-A730-6F47-8610-5161A7489634}" type="datetimeFigureOut">
              <a:rPr lang="en-US" smtClean="0"/>
              <a:t>1/31/25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C883A-BA46-8640-B508-FB69E7E51C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3178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17F61-A730-6F47-8610-5161A7489634}" type="datetimeFigureOut">
              <a:rPr lang="en-US" smtClean="0"/>
              <a:t>1/31/25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C883A-BA46-8640-B508-FB69E7E51C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63925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17F61-A730-6F47-8610-5161A7489634}" type="datetimeFigureOut">
              <a:rPr lang="en-US" smtClean="0"/>
              <a:t>1/31/25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C883A-BA46-8640-B508-FB69E7E51C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3964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BEB60-E8EF-D98D-E197-4DA165CF7F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DD9E3D-773D-1333-7605-CF2D39F308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C56699-C3F0-9D1E-8F29-9031759991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17F61-A730-6F47-8610-5161A7489634}" type="datetimeFigureOut">
              <a:rPr lang="en-US" smtClean="0"/>
              <a:t>1/31/25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BCB6DA-41F1-CC86-FE5C-AE4D245488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34C5FD-D0EB-0B7A-FE6C-E4F71F79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C883A-BA46-8640-B508-FB69E7E51C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75756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17F61-A730-6F47-8610-5161A7489634}" type="datetimeFigureOut">
              <a:rPr lang="en-US" smtClean="0"/>
              <a:t>1/31/25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C883A-BA46-8640-B508-FB69E7E51C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71719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17F61-A730-6F47-8610-5161A7489634}" type="datetimeFigureOut">
              <a:rPr lang="en-US" smtClean="0"/>
              <a:t>1/31/25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C883A-BA46-8640-B508-FB69E7E51C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46310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17F61-A730-6F47-8610-5161A7489634}" type="datetimeFigureOut">
              <a:rPr lang="en-US" smtClean="0"/>
              <a:t>1/31/25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C883A-BA46-8640-B508-FB69E7E51C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88729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17F61-A730-6F47-8610-5161A7489634}" type="datetimeFigureOut">
              <a:rPr lang="en-US" smtClean="0"/>
              <a:t>1/31/25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C883A-BA46-8640-B508-FB69E7E51C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369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19C15-6BCA-7CA0-5216-2CC6915AF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9871F8-07C2-06A4-5036-2E26D8F912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0188DE-B249-1463-FD32-F3EB33CA13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6D8FEF-1BBD-773D-32B7-57EBB6F8FD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17F61-A730-6F47-8610-5161A7489634}" type="datetimeFigureOut">
              <a:rPr lang="en-US" smtClean="0"/>
              <a:t>1/31/25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A49693-B8F8-F91B-4380-9C56E7D274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993E1F-2566-C364-8D2E-D54948313B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C883A-BA46-8640-B508-FB69E7E51C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7898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C41F1-5379-6970-85CC-54B766DEA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1D462F-C60C-89CA-F7C3-ADC3094F4D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D0DA81-9F97-4AEC-9FD4-54AF75D3D5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E0B069E-C6B4-54C4-FB18-6FCE421592B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BDA60DE-B47C-2473-C872-DC786DB9265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A2D2B51-EF3C-30E7-ED17-62FC76B7BE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17F61-A730-6F47-8610-5161A7489634}" type="datetimeFigureOut">
              <a:rPr lang="en-US" smtClean="0"/>
              <a:t>1/31/25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32B5DDA-C4A7-DEC0-542B-0CD6E026B9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1C623FF-A14A-596F-C458-2D3DE9CEE2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C883A-BA46-8640-B508-FB69E7E51C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9471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7974FD-0445-1E56-F487-BD74A8C5C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BFD9AB6-AE29-C288-A387-02543C242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17F61-A730-6F47-8610-5161A7489634}" type="datetimeFigureOut">
              <a:rPr lang="en-US" smtClean="0"/>
              <a:t>1/31/25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9D734B-E9FC-3DE4-613C-3A7CAA9916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D8DEE2-77F7-126A-008F-CB8514310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C883A-BA46-8640-B508-FB69E7E51C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9997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6DCBA36-3C02-198C-CDD1-29BD3763FC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17F61-A730-6F47-8610-5161A7489634}" type="datetimeFigureOut">
              <a:rPr lang="en-US" smtClean="0"/>
              <a:t>1/31/25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882C26-7DF6-5BFD-88F3-22E58AD881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E5AA11-E103-2F59-8546-B153A9CCF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C883A-BA46-8640-B508-FB69E7E51C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1595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31800-5376-17A5-2818-9085CD2AB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1B387E-C0C7-5DA5-C32A-71A1A00A1A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F71312-BB9C-D813-6DE1-1C956356BE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7014E7-E750-011B-B021-ADC73C28EC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17F61-A730-6F47-8610-5161A7489634}" type="datetimeFigureOut">
              <a:rPr lang="en-US" smtClean="0"/>
              <a:t>1/31/25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50E8CF-02D6-92D0-1E7B-31B8CA13E2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E84103-477C-531C-AFD8-2A8D8BE29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C883A-BA46-8640-B508-FB69E7E51C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9620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890DE4-61A9-AC93-2B02-9A6DA125E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E20B8A9-58C8-4C84-8525-DEA2E2B35B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B66186-D027-554C-E72D-35EBADF38F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772740-8496-AF18-C656-17A3D2E8EB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17F61-A730-6F47-8610-5161A7489634}" type="datetimeFigureOut">
              <a:rPr lang="en-US" smtClean="0"/>
              <a:t>1/31/25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0AD34B-CFBC-AFDE-204D-94605756D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3EF341-CE77-B73F-AB9E-F534B3008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C883A-BA46-8640-B508-FB69E7E51C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8954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123C75F-4CC0-B4BC-117F-DE299C17D1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333D14-BA86-C838-BE92-6D46B5F0B1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6D4F47-294F-8125-4D51-0A09F2D3ED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9217F61-A730-6F47-8610-5161A7489634}" type="datetimeFigureOut">
              <a:rPr lang="en-US" smtClean="0"/>
              <a:t>1/31/25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8744F0-BAEC-186B-8863-281B3CC72E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BCAEFB-1113-7077-4E0A-14328D7650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6CC883A-BA46-8640-B508-FB69E7E51C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0332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F9217F61-A730-6F47-8610-5161A7489634}" type="datetimeFigureOut">
              <a:rPr lang="en-US" smtClean="0"/>
              <a:t>1/31/25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C6CC883A-BA46-8640-B508-FB69E7E51C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59087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9217F61-A730-6F47-8610-5161A7489634}" type="datetimeFigureOut">
              <a:rPr lang="en-US" smtClean="0"/>
              <a:t>1/31/25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6CC883A-BA46-8640-B508-FB69E7E51C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0878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customXml" Target="../ink/ink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customXml" Target="../ink/ink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customXml" Target="../ink/ink10.xml"/><Relationship Id="rId4" Type="http://schemas.openxmlformats.org/officeDocument/2006/relationships/image" Target="../media/image29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customXml" Target="../ink/ink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ustomXml" Target="../ink/ink12.xml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6.jpg"/><Relationship Id="rId7" Type="http://schemas.openxmlformats.org/officeDocument/2006/relationships/customXml" Target="../ink/ink14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0.png"/><Relationship Id="rId5" Type="http://schemas.openxmlformats.org/officeDocument/2006/relationships/customXml" Target="../ink/ink13.xml"/><Relationship Id="rId4" Type="http://schemas.openxmlformats.org/officeDocument/2006/relationships/image" Target="../media/image37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41.png"/><Relationship Id="rId4" Type="http://schemas.openxmlformats.org/officeDocument/2006/relationships/customXml" Target="../ink/ink1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6.xm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7.xm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8.xm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4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customXml" Target="../ink/ink19.xml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customXml" Target="../ink/ink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customXml" Target="../ink/ink5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9BD3AC-550C-F448-AA0E-9671A0B2B2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2729" y="1289303"/>
            <a:ext cx="9638443" cy="3339303"/>
          </a:xfrm>
          <a:ln>
            <a:noFill/>
          </a:ln>
        </p:spPr>
        <p:txBody>
          <a:bodyPr vert="horz" lIns="274320" tIns="182880" rIns="274320" bIns="182880" rtlCol="0" anchor="ctr" anchorCtr="1">
            <a:normAutofit fontScale="90000"/>
          </a:bodyPr>
          <a:lstStyle/>
          <a:p>
            <a:r>
              <a:rPr lang="en-US" sz="5400" b="0" i="0" dirty="0">
                <a:solidFill>
                  <a:srgbClr val="202124"/>
                </a:solidFill>
                <a:effectLst/>
                <a:latin typeface="docs-Roboto"/>
              </a:rPr>
              <a:t>EN.580.428 </a:t>
            </a:r>
            <a:br>
              <a:rPr lang="en-US" sz="5400" b="0" i="0" dirty="0">
                <a:solidFill>
                  <a:srgbClr val="202124"/>
                </a:solidFill>
                <a:effectLst/>
                <a:latin typeface="docs-Roboto"/>
              </a:rPr>
            </a:br>
            <a:r>
              <a:rPr lang="en-US" sz="5400" b="0" i="0" dirty="0">
                <a:solidFill>
                  <a:srgbClr val="202124"/>
                </a:solidFill>
                <a:effectLst/>
                <a:latin typeface="docs-Roboto"/>
              </a:rPr>
              <a:t>Genomic Data Visualization</a:t>
            </a:r>
            <a:br>
              <a:rPr lang="en-US" sz="5400" b="0" i="0" dirty="0">
                <a:solidFill>
                  <a:srgbClr val="202124"/>
                </a:solidFill>
                <a:effectLst/>
                <a:latin typeface="docs-Roboto"/>
              </a:rPr>
            </a:br>
            <a:r>
              <a:rPr lang="en-US" sz="5400" b="0" i="0" dirty="0">
                <a:solidFill>
                  <a:srgbClr val="202124"/>
                </a:solidFill>
                <a:effectLst/>
                <a:latin typeface="docs-Roboto"/>
              </a:rPr>
              <a:t>Lesson 3</a:t>
            </a:r>
            <a:br>
              <a:rPr lang="en-US" sz="5400" b="0" i="0" dirty="0">
                <a:solidFill>
                  <a:srgbClr val="202124"/>
                </a:solidFill>
                <a:effectLst/>
                <a:latin typeface="docs-Roboto"/>
              </a:rPr>
            </a:br>
            <a:br>
              <a:rPr lang="en-US" sz="5000" dirty="0"/>
            </a:br>
            <a:r>
              <a:rPr lang="en-US" sz="5000" dirty="0"/>
              <a:t>Review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C2EFB6-6688-534D-88FE-6CB4D53452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2729" y="5499895"/>
            <a:ext cx="9638443" cy="484633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Prof. Jean Fan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DA68FE8B-7A5E-A2ED-C663-3ECE0AAA2ACF}"/>
                  </a:ext>
                </a:extLst>
              </p14:cNvPr>
              <p14:cNvContentPartPr/>
              <p14:nvPr/>
            </p14:nvContentPartPr>
            <p14:xfrm>
              <a:off x="3461760" y="1435320"/>
              <a:ext cx="3544920" cy="51087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DA68FE8B-7A5E-A2ED-C663-3ECE0AAA2AC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452400" y="1425960"/>
                <a:ext cx="3563640" cy="5127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554117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9E6A5A-67D6-33EE-57A5-7CEBFAC545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data visualizations work?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B24026-4DF1-4E34-D57D-5B891CDBEC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2988365" cy="4351338"/>
          </a:xfrm>
        </p:spPr>
        <p:txBody>
          <a:bodyPr/>
          <a:lstStyle/>
          <a:p>
            <a:r>
              <a:rPr lang="en-US" dirty="0"/>
              <a:t>Visualization uses perception to free up cognition</a:t>
            </a:r>
          </a:p>
          <a:p>
            <a:pPr lvl="1"/>
            <a:r>
              <a:rPr lang="en-US" dirty="0"/>
              <a:t>Trends, gaps, outliers, clusters</a:t>
            </a:r>
          </a:p>
          <a:p>
            <a:pPr lvl="1"/>
            <a:r>
              <a:rPr lang="en-US" dirty="0"/>
              <a:t>Confirm, explore, present information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C337E49-867E-A734-C93D-489269B22A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0080" y="1487488"/>
            <a:ext cx="6873720" cy="480218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82E4E67-6B97-9A1A-C05F-CDE7B04F82F1}"/>
              </a:ext>
            </a:extLst>
          </p:cNvPr>
          <p:cNvSpPr txBox="1"/>
          <p:nvPr/>
        </p:nvSpPr>
        <p:spPr>
          <a:xfrm>
            <a:off x="159025" y="6402387"/>
            <a:ext cx="7615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www.research.autodesk.com</a:t>
            </a:r>
            <a:r>
              <a:rPr lang="en-US" dirty="0"/>
              <a:t>/publications/same-stats-different-graphs/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370C2889-FC70-34F5-4B48-1E27F41708E3}"/>
                  </a:ext>
                </a:extLst>
              </p14:cNvPr>
              <p14:cNvContentPartPr/>
              <p14:nvPr/>
            </p14:nvContentPartPr>
            <p14:xfrm>
              <a:off x="5158080" y="1595160"/>
              <a:ext cx="4447800" cy="321372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370C2889-FC70-34F5-4B48-1E27F41708E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148720" y="1585800"/>
                <a:ext cx="4466520" cy="3232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237151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FF4F56-F99A-F3BC-0713-EA854CD3F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types</a:t>
            </a:r>
          </a:p>
        </p:txBody>
      </p:sp>
      <p:pic>
        <p:nvPicPr>
          <p:cNvPr id="5" name="Content Placeholder 4" descr="A diagram of a tree&#10;&#10;Description automatically generated">
            <a:extLst>
              <a:ext uri="{FF2B5EF4-FFF2-40B4-BE49-F238E27FC236}">
                <a16:creationId xmlns:a16="http://schemas.microsoft.com/office/drawing/2014/main" id="{69CA9D35-C959-C782-1B9D-EBAB672215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78300" y="1825625"/>
            <a:ext cx="7835399" cy="4351338"/>
          </a:xfr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32EA9849-D9AB-F90D-B99D-3E4C795960DA}"/>
                  </a:ext>
                </a:extLst>
              </p14:cNvPr>
              <p14:cNvContentPartPr/>
              <p14:nvPr/>
            </p14:nvContentPartPr>
            <p14:xfrm>
              <a:off x="2803680" y="4485960"/>
              <a:ext cx="2049480" cy="543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32EA9849-D9AB-F90D-B99D-3E4C795960D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794320" y="4476600"/>
                <a:ext cx="2068200" cy="73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237306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FF88A-A4C7-3542-893D-D918B472C1B4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 vert="horz" lIns="182880" tIns="182880" rIns="182880" bIns="182880" rtlCol="0" anchor="ctr">
            <a:normAutofit fontScale="90000"/>
          </a:bodyPr>
          <a:lstStyle/>
          <a:p>
            <a:r>
              <a:rPr lang="en-US" dirty="0"/>
              <a:t>Types of encodings for different data types: Geometric Primitives</a:t>
            </a:r>
          </a:p>
        </p:txBody>
      </p:sp>
      <p:pic>
        <p:nvPicPr>
          <p:cNvPr id="7" name="Content Placeholder 4" descr="A picture containing chart&#10;&#10;Description automatically generated">
            <a:extLst>
              <a:ext uri="{FF2B5EF4-FFF2-40B4-BE49-F238E27FC236}">
                <a16:creationId xmlns:a16="http://schemas.microsoft.com/office/drawing/2014/main" id="{52213B0F-98AB-4767-013F-1C6BF054AE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22620" b="15171"/>
          <a:stretch/>
        </p:blipFill>
        <p:spPr>
          <a:xfrm>
            <a:off x="2743911" y="2382592"/>
            <a:ext cx="6873997" cy="305755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311BDD0-328E-9C4D-A034-79B3ADB039BB}"/>
              </a:ext>
            </a:extLst>
          </p:cNvPr>
          <p:cNvSpPr txBox="1"/>
          <p:nvPr/>
        </p:nvSpPr>
        <p:spPr>
          <a:xfrm>
            <a:off x="7648336" y="6132052"/>
            <a:ext cx="4288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>
                <a:solidFill>
                  <a:schemeClr val="bg1">
                    <a:lumMod val="75000"/>
                  </a:schemeClr>
                </a:solidFill>
              </a:rPr>
              <a:t>(Credit: Nils Gehlenborg, ISMB/ECCB 2011)</a:t>
            </a:r>
            <a:endParaRPr lang="en-US" i="1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56366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FF88A-A4C7-3542-893D-D918B472C1B4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 vert="horz" lIns="182880" tIns="182880" rIns="182880" bIns="182880" rtlCol="0" anchor="ctr">
            <a:normAutofit fontScale="90000"/>
          </a:bodyPr>
          <a:lstStyle/>
          <a:p>
            <a:r>
              <a:rPr lang="en-US" dirty="0"/>
              <a:t>Types of encodings for different data types: </a:t>
            </a:r>
            <a:br>
              <a:rPr lang="en-US" dirty="0"/>
            </a:br>
            <a:r>
              <a:rPr lang="en-US" dirty="0"/>
              <a:t>Visual Channels (control geometric primitives)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A1EDA2-F8E1-1645-BAEB-5B83825CAA70}"/>
              </a:ext>
            </a:extLst>
          </p:cNvPr>
          <p:cNvSpPr txBox="1"/>
          <p:nvPr/>
        </p:nvSpPr>
        <p:spPr>
          <a:xfrm>
            <a:off x="7648335" y="6132052"/>
            <a:ext cx="43879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75000"/>
                  </a:schemeClr>
                </a:solidFill>
              </a:rPr>
              <a:t>(Credit: Nils </a:t>
            </a:r>
            <a:r>
              <a:rPr lang="en-US" i="1" dirty="0" err="1">
                <a:solidFill>
                  <a:schemeClr val="bg1">
                    <a:lumMod val="75000"/>
                  </a:schemeClr>
                </a:solidFill>
              </a:rPr>
              <a:t>Gehlenborg</a:t>
            </a:r>
            <a:r>
              <a:rPr lang="en-US" i="1" dirty="0">
                <a:solidFill>
                  <a:schemeClr val="bg1">
                    <a:lumMod val="75000"/>
                  </a:schemeClr>
                </a:solidFill>
              </a:rPr>
              <a:t>, ISMB/ECCB 2011)</a:t>
            </a:r>
          </a:p>
        </p:txBody>
      </p:sp>
      <p:pic>
        <p:nvPicPr>
          <p:cNvPr id="4" name="Content Placeholder 4" descr="A picture containing chart&#10;&#10;Description automatically generated">
            <a:extLst>
              <a:ext uri="{FF2B5EF4-FFF2-40B4-BE49-F238E27FC236}">
                <a16:creationId xmlns:a16="http://schemas.microsoft.com/office/drawing/2014/main" id="{3EEE5F03-808B-5048-1651-240C3F6868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5836" b="4008"/>
          <a:stretch/>
        </p:blipFill>
        <p:spPr>
          <a:xfrm>
            <a:off x="2629688" y="2115791"/>
            <a:ext cx="7214500" cy="3623272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49A241EE-0BB4-AAFB-564C-D84D90BC81EE}"/>
                  </a:ext>
                </a:extLst>
              </p14:cNvPr>
              <p14:cNvContentPartPr/>
              <p14:nvPr/>
            </p14:nvContentPartPr>
            <p14:xfrm>
              <a:off x="5386680" y="2700360"/>
              <a:ext cx="1693440" cy="13845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49A241EE-0BB4-AAFB-564C-D84D90BC81E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77320" y="2691000"/>
                <a:ext cx="1712160" cy="1403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584342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F29275-A1FF-9315-7DBF-D64951A919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diagram of different shapes and colors&#10;&#10;Description automatically generated">
            <a:extLst>
              <a:ext uri="{FF2B5EF4-FFF2-40B4-BE49-F238E27FC236}">
                <a16:creationId xmlns:a16="http://schemas.microsoft.com/office/drawing/2014/main" id="{3742A7A5-5AA1-73D1-A48A-26EB3C1D1F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125" y="2339013"/>
            <a:ext cx="5884793" cy="3997218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B57BEEC-FE25-257A-B7E1-D570CEF65F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ln>
            <a:noFill/>
          </a:ln>
        </p:spPr>
        <p:txBody>
          <a:bodyPr vert="horz" lIns="182880" tIns="182880" rIns="182880" bIns="182880" rtlCol="0" anchor="ctr">
            <a:normAutofit fontScale="90000"/>
          </a:bodyPr>
          <a:lstStyle/>
          <a:p>
            <a:r>
              <a:rPr lang="en-US" b="1" dirty="0"/>
              <a:t>Ranking of </a:t>
            </a:r>
            <a:r>
              <a:rPr lang="en-US" b="1" i="0" dirty="0">
                <a:effectLst/>
                <a:latin typeface="-apple-system"/>
              </a:rPr>
              <a:t>Gestalt principles and knowledge about perceptiveness of visual encodings</a:t>
            </a:r>
            <a:endParaRPr lang="en-US" dirty="0"/>
          </a:p>
        </p:txBody>
      </p:sp>
      <p:pic>
        <p:nvPicPr>
          <p:cNvPr id="7" name="Picture 6" descr="A close-up of a chart&#10;&#10;Description automatically generated">
            <a:extLst>
              <a:ext uri="{FF2B5EF4-FFF2-40B4-BE49-F238E27FC236}">
                <a16:creationId xmlns:a16="http://schemas.microsoft.com/office/drawing/2014/main" id="{71EA3BA1-4DCF-71FC-C02E-07749125F8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5918" y="2515398"/>
            <a:ext cx="5686082" cy="338603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3D0F040-8EB1-489B-E83C-38C6031A1B63}"/>
              </a:ext>
            </a:extLst>
          </p:cNvPr>
          <p:cNvSpPr txBox="1"/>
          <p:nvPr/>
        </p:nvSpPr>
        <p:spPr>
          <a:xfrm>
            <a:off x="2358402" y="1884649"/>
            <a:ext cx="761585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Better encodings encode more important information more effectively </a:t>
            </a:r>
            <a:r>
              <a:rPr lang="en-US" dirty="0">
                <a:sym typeface="Wingdings" pitchFamily="2" charset="2"/>
              </a:rPr>
              <a:t> </a:t>
            </a:r>
          </a:p>
          <a:p>
            <a:r>
              <a:rPr lang="en-US" dirty="0">
                <a:sym typeface="Wingdings" pitchFamily="2" charset="2"/>
              </a:rPr>
              <a:t>data </a:t>
            </a:r>
            <a:r>
              <a:rPr lang="en-US" dirty="0"/>
              <a:t>can be read more accurately from some encodings than others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0F797D38-A85F-7CF1-0A45-4938A0DF0EF8}"/>
                  </a:ext>
                </a:extLst>
              </p14:cNvPr>
              <p14:cNvContentPartPr/>
              <p14:nvPr/>
            </p14:nvContentPartPr>
            <p14:xfrm>
              <a:off x="2478960" y="1521000"/>
              <a:ext cx="9207720" cy="32673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0F797D38-A85F-7CF1-0A45-4938A0DF0EF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469600" y="1511640"/>
                <a:ext cx="9226440" cy="3286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145478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AFDED0-872E-1924-A939-099F35CEB5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7BD39-4599-384E-2B33-E1BBC2792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7975"/>
            <a:ext cx="10515600" cy="1325563"/>
          </a:xfrm>
        </p:spPr>
        <p:txBody>
          <a:bodyPr/>
          <a:lstStyle/>
          <a:p>
            <a:r>
              <a:rPr lang="en-US" dirty="0"/>
              <a:t>Describing and comparing data visualizations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3772E32-B032-5578-6402-1926B8A670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564"/>
          <a:stretch/>
        </p:blipFill>
        <p:spPr>
          <a:xfrm>
            <a:off x="4444076" y="1854542"/>
            <a:ext cx="2318427" cy="227198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FC9F0C1-8237-BE1A-F152-80151B9B27E8}"/>
              </a:ext>
            </a:extLst>
          </p:cNvPr>
          <p:cNvSpPr txBox="1"/>
          <p:nvPr/>
        </p:nvSpPr>
        <p:spPr>
          <a:xfrm>
            <a:off x="1004008" y="1472101"/>
            <a:ext cx="447603" cy="5100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B2E51E-7AAD-F3A3-48EC-FFF88FD097EC}"/>
              </a:ext>
            </a:extLst>
          </p:cNvPr>
          <p:cNvSpPr txBox="1"/>
          <p:nvPr/>
        </p:nvSpPr>
        <p:spPr>
          <a:xfrm>
            <a:off x="4009756" y="1454186"/>
            <a:ext cx="434321" cy="5100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41B7271-3131-950E-E089-0120952144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1838" t="13173" b="30958"/>
          <a:stretch/>
        </p:blipFill>
        <p:spPr>
          <a:xfrm>
            <a:off x="4966673" y="4126530"/>
            <a:ext cx="1293629" cy="1219875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4E488754-F84A-2E84-8A9D-27ACC3C859FC}"/>
              </a:ext>
            </a:extLst>
          </p:cNvPr>
          <p:cNvGrpSpPr/>
          <p:nvPr/>
        </p:nvGrpSpPr>
        <p:grpSpPr>
          <a:xfrm>
            <a:off x="1508462" y="1964213"/>
            <a:ext cx="1787615" cy="3308203"/>
            <a:chOff x="1184086" y="1978173"/>
            <a:chExt cx="1787615" cy="3308203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4791C29-70C6-3C16-F16E-29C0877106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4614" r="69381"/>
            <a:stretch/>
          </p:blipFill>
          <p:spPr>
            <a:xfrm>
              <a:off x="1668771" y="1982128"/>
              <a:ext cx="353212" cy="3304248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4BB5D3B0-0571-A79C-5A3C-D791F912C4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8381" r="55652"/>
            <a:stretch/>
          </p:blipFill>
          <p:spPr>
            <a:xfrm>
              <a:off x="2332085" y="1982128"/>
              <a:ext cx="352372" cy="3304248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D272D426-D33D-5D48-7AD7-6B9F92217F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80462" r="2987"/>
            <a:stretch/>
          </p:blipFill>
          <p:spPr>
            <a:xfrm>
              <a:off x="2008737" y="1982128"/>
              <a:ext cx="365261" cy="3304248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52AB726C-BB96-3861-B435-D51B8624C3A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6186" r="30603"/>
            <a:stretch/>
          </p:blipFill>
          <p:spPr>
            <a:xfrm>
              <a:off x="2680164" y="1982128"/>
              <a:ext cx="291537" cy="3304248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4AF8288A-F296-EC09-DEE0-2DA96BB47E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817" r="83655"/>
            <a:stretch/>
          </p:blipFill>
          <p:spPr>
            <a:xfrm>
              <a:off x="1184086" y="1982128"/>
              <a:ext cx="232342" cy="3304248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D9D4E99B-6AB1-1D98-A9DE-705EC669DA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3165" r="44444"/>
            <a:stretch/>
          </p:blipFill>
          <p:spPr>
            <a:xfrm>
              <a:off x="1404925" y="1978173"/>
              <a:ext cx="273430" cy="3304248"/>
            </a:xfrm>
            <a:prstGeom prst="rect">
              <a:avLst/>
            </a:prstGeom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5EDEA040-53BC-2A46-E0BA-8C1D70893FDC}"/>
              </a:ext>
            </a:extLst>
          </p:cNvPr>
          <p:cNvSpPr txBox="1"/>
          <p:nvPr/>
        </p:nvSpPr>
        <p:spPr>
          <a:xfrm rot="16200000">
            <a:off x="842234" y="2788984"/>
            <a:ext cx="1228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abundance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1BDC9CE-8A60-DC36-1E0F-C8E86599C575}"/>
              </a:ext>
            </a:extLst>
          </p:cNvPr>
          <p:cNvSpPr txBox="1"/>
          <p:nvPr/>
        </p:nvSpPr>
        <p:spPr>
          <a:xfrm rot="16200000">
            <a:off x="3704174" y="2691354"/>
            <a:ext cx="1228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abundance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564D561-D064-721E-3BD1-827A7B7ADBAB}"/>
              </a:ext>
            </a:extLst>
          </p:cNvPr>
          <p:cNvSpPr txBox="1"/>
          <p:nvPr/>
        </p:nvSpPr>
        <p:spPr>
          <a:xfrm>
            <a:off x="1022231" y="5777063"/>
            <a:ext cx="54798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What are the data types? What are the geometric primitives? What are the visual channels?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6C8163F4-E2C6-0C8E-CDBB-067D1F708949}"/>
                  </a:ext>
                </a:extLst>
              </p14:cNvPr>
              <p14:cNvContentPartPr/>
              <p14:nvPr/>
            </p14:nvContentPartPr>
            <p14:xfrm>
              <a:off x="829440" y="1653840"/>
              <a:ext cx="9374400" cy="342756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6C8163F4-E2C6-0C8E-CDBB-067D1F70894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20080" y="1644480"/>
                <a:ext cx="9393120" cy="3446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291556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D75228-EC30-C654-BC1C-6DA6062E04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7975"/>
            <a:ext cx="10515600" cy="1325563"/>
          </a:xfrm>
        </p:spPr>
        <p:txBody>
          <a:bodyPr/>
          <a:lstStyle/>
          <a:p>
            <a:r>
              <a:rPr lang="en-US" dirty="0"/>
              <a:t>Describing and comparing data visualizations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9F0DC2C-1C1A-6F47-AEC4-1764040E34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564"/>
          <a:stretch/>
        </p:blipFill>
        <p:spPr>
          <a:xfrm>
            <a:off x="4444076" y="1854542"/>
            <a:ext cx="2318427" cy="227198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97AD812-22D2-E7CA-3B96-78684F1D692B}"/>
              </a:ext>
            </a:extLst>
          </p:cNvPr>
          <p:cNvSpPr txBox="1"/>
          <p:nvPr/>
        </p:nvSpPr>
        <p:spPr>
          <a:xfrm>
            <a:off x="1004008" y="1472101"/>
            <a:ext cx="447603" cy="5100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7AB4EC-C2E3-8111-8A93-2EC38624159A}"/>
              </a:ext>
            </a:extLst>
          </p:cNvPr>
          <p:cNvSpPr txBox="1"/>
          <p:nvPr/>
        </p:nvSpPr>
        <p:spPr>
          <a:xfrm>
            <a:off x="4009756" y="1454186"/>
            <a:ext cx="434321" cy="5100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9031561-B0C1-A341-0AA1-8362260EB6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1838" t="13173" b="30958"/>
          <a:stretch/>
        </p:blipFill>
        <p:spPr>
          <a:xfrm>
            <a:off x="4966673" y="4126530"/>
            <a:ext cx="1293629" cy="1219875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8B2F70C7-FAE1-C755-A25B-C3E04FB379CF}"/>
              </a:ext>
            </a:extLst>
          </p:cNvPr>
          <p:cNvGrpSpPr/>
          <p:nvPr/>
        </p:nvGrpSpPr>
        <p:grpSpPr>
          <a:xfrm>
            <a:off x="1508462" y="1964213"/>
            <a:ext cx="1787615" cy="3308203"/>
            <a:chOff x="1184086" y="1978173"/>
            <a:chExt cx="1787615" cy="3308203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0A4471C-B5F0-1248-B7CD-C2431CFCC4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4614" r="69381"/>
            <a:stretch/>
          </p:blipFill>
          <p:spPr>
            <a:xfrm>
              <a:off x="1668771" y="1982128"/>
              <a:ext cx="353212" cy="3304248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18CCDDB4-CDD3-2F48-4E85-C2D9BD83AE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8381" r="55652"/>
            <a:stretch/>
          </p:blipFill>
          <p:spPr>
            <a:xfrm>
              <a:off x="2332085" y="1982128"/>
              <a:ext cx="352372" cy="3304248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E6D98246-E4C4-F072-6226-D5DCBC9328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80462" r="2987"/>
            <a:stretch/>
          </p:blipFill>
          <p:spPr>
            <a:xfrm>
              <a:off x="2008737" y="1982128"/>
              <a:ext cx="365261" cy="3304248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812F128E-11B5-5853-A279-639102FF21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6186" r="30603"/>
            <a:stretch/>
          </p:blipFill>
          <p:spPr>
            <a:xfrm>
              <a:off x="2680164" y="1982128"/>
              <a:ext cx="291537" cy="3304248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D4CBAD20-3CB6-6A48-E863-0DFA36BE73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817" r="83655"/>
            <a:stretch/>
          </p:blipFill>
          <p:spPr>
            <a:xfrm>
              <a:off x="1184086" y="1982128"/>
              <a:ext cx="232342" cy="3304248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9CF143FB-6783-9605-0E1C-5691BCE496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3165" r="44444"/>
            <a:stretch/>
          </p:blipFill>
          <p:spPr>
            <a:xfrm>
              <a:off x="1404925" y="1978173"/>
              <a:ext cx="273430" cy="3304248"/>
            </a:xfrm>
            <a:prstGeom prst="rect">
              <a:avLst/>
            </a:prstGeom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157D4BBB-83B1-6E45-0C6A-05876EFC9CF0}"/>
              </a:ext>
            </a:extLst>
          </p:cNvPr>
          <p:cNvSpPr txBox="1"/>
          <p:nvPr/>
        </p:nvSpPr>
        <p:spPr>
          <a:xfrm rot="16200000">
            <a:off x="842234" y="2788984"/>
            <a:ext cx="1228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abundance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5E95BE0-84A6-6CAE-FCDA-CB437DE71EAD}"/>
              </a:ext>
            </a:extLst>
          </p:cNvPr>
          <p:cNvSpPr txBox="1"/>
          <p:nvPr/>
        </p:nvSpPr>
        <p:spPr>
          <a:xfrm rot="16200000">
            <a:off x="3704174" y="2691354"/>
            <a:ext cx="1228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abundance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56BA887-779B-1C39-058C-BDA0F7D0EB41}"/>
              </a:ext>
            </a:extLst>
          </p:cNvPr>
          <p:cNvSpPr txBox="1"/>
          <p:nvPr/>
        </p:nvSpPr>
        <p:spPr>
          <a:xfrm>
            <a:off x="983149" y="5413055"/>
            <a:ext cx="56344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My goal is to make more salient that healthy samples have consistently lower cell-type abundance compared to diseased samples. Which data visualization do you prefer and why?</a:t>
            </a:r>
          </a:p>
        </p:txBody>
      </p:sp>
    </p:spTree>
    <p:extLst>
      <p:ext uri="{BB962C8B-B14F-4D97-AF65-F5344CB8AC3E}">
        <p14:creationId xmlns:p14="http://schemas.microsoft.com/office/powerpoint/2010/main" val="10931806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5EDF61-CBBD-6054-DF9B-A6FE059EE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We can make data visualization design </a:t>
            </a:r>
            <a:r>
              <a:rPr lang="en-US" b="1" dirty="0"/>
              <a:t>choices</a:t>
            </a:r>
            <a:r>
              <a:rPr lang="en-US" dirty="0"/>
              <a:t> to make certain features of our data more </a:t>
            </a:r>
            <a:r>
              <a:rPr lang="en-US" b="1" dirty="0"/>
              <a:t>salient</a:t>
            </a:r>
          </a:p>
        </p:txBody>
      </p:sp>
      <p:pic>
        <p:nvPicPr>
          <p:cNvPr id="5" name="Content Placeholder 4" descr="A graph with different colored bars&#10;&#10;Description automatically generated">
            <a:extLst>
              <a:ext uri="{FF2B5EF4-FFF2-40B4-BE49-F238E27FC236}">
                <a16:creationId xmlns:a16="http://schemas.microsoft.com/office/drawing/2014/main" id="{B245E252-34FC-2C51-FE70-601EA77F4E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33219"/>
          <a:stretch/>
        </p:blipFill>
        <p:spPr>
          <a:xfrm>
            <a:off x="2177030" y="1793783"/>
            <a:ext cx="7837940" cy="2310869"/>
          </a:xfrm>
        </p:spPr>
      </p:pic>
      <p:pic>
        <p:nvPicPr>
          <p:cNvPr id="3" name="Content Placeholder 7" descr="A graph of different colored bars&#10;&#10;Description automatically generated with medium confidence">
            <a:extLst>
              <a:ext uri="{FF2B5EF4-FFF2-40B4-BE49-F238E27FC236}">
                <a16:creationId xmlns:a16="http://schemas.microsoft.com/office/drawing/2014/main" id="{1995433A-265D-D6B3-30D2-BD6ECD4C17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0638"/>
          <a:stretch/>
        </p:blipFill>
        <p:spPr>
          <a:xfrm>
            <a:off x="2177030" y="4207747"/>
            <a:ext cx="7553566" cy="223874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0FCD5890-C2E9-1364-497A-C2906BDE3A15}"/>
                  </a:ext>
                </a:extLst>
              </p14:cNvPr>
              <p14:cNvContentPartPr/>
              <p14:nvPr/>
            </p14:nvContentPartPr>
            <p14:xfrm>
              <a:off x="1773000" y="1706760"/>
              <a:ext cx="9990360" cy="483372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0FCD5890-C2E9-1364-497A-C2906BDE3A1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63640" y="1697400"/>
                <a:ext cx="10009080" cy="4852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734490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A2C5A-CB70-BC45-B75C-C17EE6135F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Spatial transcriptomics by multiplexed </a:t>
            </a:r>
            <a:r>
              <a:rPr lang="en-US" dirty="0" err="1"/>
              <a:t>smFISH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98424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different, several&#10;&#10;Description automatically generated">
            <a:extLst>
              <a:ext uri="{FF2B5EF4-FFF2-40B4-BE49-F238E27FC236}">
                <a16:creationId xmlns:a16="http://schemas.microsoft.com/office/drawing/2014/main" id="{1B8ECB9D-866E-065B-70E1-A88DE2955F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3461" y="769256"/>
            <a:ext cx="7485078" cy="561380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5AD8118-2B7C-3226-55E3-3162215FD171}"/>
              </a:ext>
            </a:extLst>
          </p:cNvPr>
          <p:cNvSpPr txBox="1"/>
          <p:nvPr/>
        </p:nvSpPr>
        <p:spPr>
          <a:xfrm>
            <a:off x="2353461" y="275754"/>
            <a:ext cx="7713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fix cells, hybridize encoding probe @46C over night, wash away unbound probes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FB209753-4322-D6FC-7809-91BF40DD57D2}"/>
                  </a:ext>
                </a:extLst>
              </p14:cNvPr>
              <p14:cNvContentPartPr/>
              <p14:nvPr/>
            </p14:nvContentPartPr>
            <p14:xfrm>
              <a:off x="333360" y="-360"/>
              <a:ext cx="6443280" cy="453924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FB209753-4322-D6FC-7809-91BF40DD57D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4000" y="-9720"/>
                <a:ext cx="6462000" cy="4557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515626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W1: gene expression scatterplot">
            <a:extLst>
              <a:ext uri="{FF2B5EF4-FFF2-40B4-BE49-F238E27FC236}">
                <a16:creationId xmlns:a16="http://schemas.microsoft.com/office/drawing/2014/main" id="{1ABADEC4-23CA-6080-6DCF-572D7FD90D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312" y="478826"/>
            <a:ext cx="11001375" cy="5900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99993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projector, control panel&#10;&#10;Description automatically generated">
            <a:extLst>
              <a:ext uri="{FF2B5EF4-FFF2-40B4-BE49-F238E27FC236}">
                <a16:creationId xmlns:a16="http://schemas.microsoft.com/office/drawing/2014/main" id="{18A08CF5-F970-4425-62CC-027BA5F845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2571" y="1349773"/>
            <a:ext cx="6410103" cy="480757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4C2D3F8-3D2E-195F-3715-577BC30B91A9}"/>
              </a:ext>
            </a:extLst>
          </p:cNvPr>
          <p:cNvSpPr txBox="1"/>
          <p:nvPr/>
        </p:nvSpPr>
        <p:spPr>
          <a:xfrm>
            <a:off x="1692198" y="329684"/>
            <a:ext cx="8807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flow on readout probes using microfluidics, wait a few minutes, wash away unbound probes</a:t>
            </a:r>
          </a:p>
        </p:txBody>
      </p:sp>
      <p:pic>
        <p:nvPicPr>
          <p:cNvPr id="8" name="Picture 7" descr="A picture containing indoor, equipment, cluttered&#10;&#10;Description automatically generated">
            <a:extLst>
              <a:ext uri="{FF2B5EF4-FFF2-40B4-BE49-F238E27FC236}">
                <a16:creationId xmlns:a16="http://schemas.microsoft.com/office/drawing/2014/main" id="{20777D20-E34F-820E-FECB-4076E56D0A1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434" t="46614" r="37778"/>
          <a:stretch/>
        </p:blipFill>
        <p:spPr>
          <a:xfrm rot="5400000">
            <a:off x="689914" y="1334593"/>
            <a:ext cx="4807577" cy="483793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FE14FED5-4FBC-229F-A01E-6015B810EED7}"/>
                  </a:ext>
                </a:extLst>
              </p14:cNvPr>
              <p14:cNvContentPartPr/>
              <p14:nvPr/>
            </p14:nvContentPartPr>
            <p14:xfrm>
              <a:off x="3287160" y="1821240"/>
              <a:ext cx="531720" cy="2592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FE14FED5-4FBC-229F-A01E-6015B810EED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277800" y="1811880"/>
                <a:ext cx="550440" cy="27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71B5DB92-577A-02DF-E770-959450680E19}"/>
                  </a:ext>
                </a:extLst>
              </p14:cNvPr>
              <p14:cNvContentPartPr/>
              <p14:nvPr/>
            </p14:nvContentPartPr>
            <p14:xfrm>
              <a:off x="3940560" y="2994480"/>
              <a:ext cx="6079680" cy="164808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71B5DB92-577A-02DF-E770-959450680E19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931200" y="2985120"/>
                <a:ext cx="6098400" cy="1666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008706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text, monitor, electronics, display&#10;&#10;Description automatically generated">
            <a:extLst>
              <a:ext uri="{FF2B5EF4-FFF2-40B4-BE49-F238E27FC236}">
                <a16:creationId xmlns:a16="http://schemas.microsoft.com/office/drawing/2014/main" id="{CC02F9C7-B17F-FC83-F767-A3F8956929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3720275" y="-107947"/>
            <a:ext cx="9681971" cy="726147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8E3CF0A-2D68-276D-551E-F5AE9B8524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99294" y="1556265"/>
            <a:ext cx="5682343" cy="426175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9558B22-9779-7353-3E00-FE6FBF47BB9E}"/>
              </a:ext>
            </a:extLst>
          </p:cNvPr>
          <p:cNvSpPr txBox="1"/>
          <p:nvPr/>
        </p:nvSpPr>
        <p:spPr>
          <a:xfrm>
            <a:off x="4003984" y="329684"/>
            <a:ext cx="39953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take pictures across many fields of views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07C08B2C-9A0D-11D9-90D7-B35DD8D10ADB}"/>
                  </a:ext>
                </a:extLst>
              </p14:cNvPr>
              <p14:cNvContentPartPr/>
              <p14:nvPr/>
            </p14:nvContentPartPr>
            <p14:xfrm>
              <a:off x="2211120" y="2588040"/>
              <a:ext cx="7398720" cy="261684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07C08B2C-9A0D-11D9-90D7-B35DD8D10AD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201760" y="2578680"/>
                <a:ext cx="7417440" cy="2635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723813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he Moffitt Laboratory: in situ, single-cell &amp;#39;omics">
            <a:extLst>
              <a:ext uri="{FF2B5EF4-FFF2-40B4-BE49-F238E27FC236}">
                <a16:creationId xmlns:a16="http://schemas.microsoft.com/office/drawing/2014/main" id="{64F366DB-D7EA-D44D-BDC9-B255DECBC1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1397000"/>
            <a:ext cx="12192000" cy="406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96C9307-4CA0-834C-A15B-5D7D9CA4E3CB}"/>
              </a:ext>
            </a:extLst>
          </p:cNvPr>
          <p:cNvSpPr txBox="1"/>
          <p:nvPr/>
        </p:nvSpPr>
        <p:spPr>
          <a:xfrm>
            <a:off x="111210" y="6390824"/>
            <a:ext cx="26677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</a:t>
            </a:r>
            <a:r>
              <a:rPr lang="en-US" dirty="0" err="1"/>
              <a:t>Vizgen</a:t>
            </a:r>
            <a:r>
              <a:rPr lang="en-US" dirty="0"/>
              <a:t>, Moffitt lab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401F9AA-D05E-BA2E-1FF8-511099EB3213}"/>
                  </a:ext>
                </a:extLst>
              </p14:cNvPr>
              <p14:cNvContentPartPr/>
              <p14:nvPr/>
            </p14:nvContentPartPr>
            <p14:xfrm>
              <a:off x="6020280" y="640440"/>
              <a:ext cx="4130640" cy="559440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401F9AA-D05E-BA2E-1FF8-511099EB321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010920" y="631080"/>
                <a:ext cx="4149360" cy="5613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277095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A9259DA-199A-B9C6-F295-35CBD644B6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dirty="0"/>
              <a:t>Spatial transcriptomics by spatially resolved capture + next-gen sequencing</a:t>
            </a:r>
          </a:p>
        </p:txBody>
      </p:sp>
    </p:spTree>
    <p:extLst>
      <p:ext uri="{BB962C8B-B14F-4D97-AF65-F5344CB8AC3E}">
        <p14:creationId xmlns:p14="http://schemas.microsoft.com/office/powerpoint/2010/main" val="3938376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A5B5DFC-4BD4-3199-523B-B56B9DDCA9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06" t="20423"/>
          <a:stretch/>
        </p:blipFill>
        <p:spPr>
          <a:xfrm>
            <a:off x="676948" y="277673"/>
            <a:ext cx="11204660" cy="348670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66DACBC-0336-FE23-9FA3-F408D2ECBC52}"/>
              </a:ext>
            </a:extLst>
          </p:cNvPr>
          <p:cNvSpPr txBox="1"/>
          <p:nvPr/>
        </p:nvSpPr>
        <p:spPr>
          <a:xfrm>
            <a:off x="7868785" y="5473365"/>
            <a:ext cx="417838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>
                <a:solidFill>
                  <a:schemeClr val="bg1">
                    <a:lumMod val="50000"/>
                    <a:lumOff val="50000"/>
                  </a:schemeClr>
                </a:solidFill>
              </a:rPr>
              <a:t>(</a:t>
            </a:r>
            <a:r>
              <a:rPr lang="en-US" sz="1800">
                <a:solidFill>
                  <a:schemeClr val="bg1">
                    <a:lumMod val="50000"/>
                    <a:lumOff val="50000"/>
                  </a:schemeClr>
                </a:solidFill>
              </a:rPr>
              <a:t>ST/</a:t>
            </a:r>
            <a:r>
              <a:rPr lang="en-US" sz="1800" err="1">
                <a:solidFill>
                  <a:schemeClr val="bg1">
                    <a:lumMod val="50000"/>
                    <a:lumOff val="50000"/>
                  </a:schemeClr>
                </a:solidFill>
              </a:rPr>
              <a:t>Visium</a:t>
            </a:r>
            <a:r>
              <a:rPr lang="en-US" sz="1800">
                <a:solidFill>
                  <a:schemeClr val="bg1">
                    <a:lumMod val="50000"/>
                    <a:lumOff val="50000"/>
                  </a:schemeClr>
                </a:solidFill>
              </a:rPr>
              <a:t>: Stahl et al, Science 2016)</a:t>
            </a:r>
          </a:p>
          <a:p>
            <a:pPr algn="r"/>
            <a:r>
              <a:rPr lang="en-US" sz="1800">
                <a:solidFill>
                  <a:schemeClr val="bg1">
                    <a:lumMod val="50000"/>
                    <a:lumOff val="50000"/>
                  </a:schemeClr>
                </a:solidFill>
              </a:rPr>
              <a:t>(</a:t>
            </a:r>
            <a:r>
              <a:rPr lang="en-US" err="1">
                <a:solidFill>
                  <a:schemeClr val="bg1">
                    <a:lumMod val="50000"/>
                    <a:lumOff val="50000"/>
                  </a:schemeClr>
                </a:solidFill>
              </a:rPr>
              <a:t>SlideSeq</a:t>
            </a:r>
            <a:r>
              <a:rPr lang="en-US">
                <a:solidFill>
                  <a:schemeClr val="bg1">
                    <a:lumMod val="50000"/>
                    <a:lumOff val="50000"/>
                  </a:schemeClr>
                </a:solidFill>
              </a:rPr>
              <a:t>: </a:t>
            </a:r>
            <a:r>
              <a:rPr lang="en-US" sz="1800" err="1">
                <a:solidFill>
                  <a:schemeClr val="bg1">
                    <a:lumMod val="50000"/>
                    <a:lumOff val="50000"/>
                  </a:schemeClr>
                </a:solidFill>
              </a:rPr>
              <a:t>Rodriques</a:t>
            </a:r>
            <a:r>
              <a:rPr lang="en-US" sz="1800">
                <a:solidFill>
                  <a:schemeClr val="bg1">
                    <a:lumMod val="50000"/>
                    <a:lumOff val="50000"/>
                  </a:schemeClr>
                </a:solidFill>
              </a:rPr>
              <a:t> et al, Science 2019)</a:t>
            </a:r>
          </a:p>
          <a:p>
            <a:pPr algn="r"/>
            <a:r>
              <a:rPr lang="en-US">
                <a:solidFill>
                  <a:schemeClr val="bg1">
                    <a:lumMod val="50000"/>
                    <a:lumOff val="50000"/>
                  </a:schemeClr>
                </a:solidFill>
              </a:rPr>
              <a:t>(</a:t>
            </a:r>
            <a:r>
              <a:rPr lang="en-US" err="1">
                <a:solidFill>
                  <a:schemeClr val="bg1">
                    <a:lumMod val="50000"/>
                    <a:lumOff val="50000"/>
                  </a:schemeClr>
                </a:solidFill>
              </a:rPr>
              <a:t>DbiT</a:t>
            </a:r>
            <a:r>
              <a:rPr lang="en-US">
                <a:solidFill>
                  <a:schemeClr val="bg1">
                    <a:lumMod val="50000"/>
                    <a:lumOff val="50000"/>
                  </a:schemeClr>
                </a:solidFill>
              </a:rPr>
              <a:t>-Seq: </a:t>
            </a:r>
            <a:r>
              <a:rPr lang="en-US" sz="1800">
                <a:solidFill>
                  <a:schemeClr val="bg1">
                    <a:lumMod val="50000"/>
                    <a:lumOff val="50000"/>
                  </a:schemeClr>
                </a:solidFill>
              </a:rPr>
              <a:t>Liu et al, Cell 2020)</a:t>
            </a:r>
          </a:p>
          <a:p>
            <a:pPr algn="r"/>
            <a:r>
              <a:rPr lang="en-US">
                <a:solidFill>
                  <a:schemeClr val="bg1">
                    <a:lumMod val="50000"/>
                    <a:lumOff val="50000"/>
                  </a:schemeClr>
                </a:solidFill>
              </a:rPr>
              <a:t>(</a:t>
            </a:r>
            <a:r>
              <a:rPr lang="en-US" err="1">
                <a:solidFill>
                  <a:schemeClr val="bg1">
                    <a:lumMod val="50000"/>
                    <a:lumOff val="50000"/>
                  </a:schemeClr>
                </a:solidFill>
              </a:rPr>
              <a:t>XYZseq</a:t>
            </a:r>
            <a:r>
              <a:rPr lang="en-US">
                <a:solidFill>
                  <a:schemeClr val="bg1">
                    <a:lumMod val="50000"/>
                    <a:lumOff val="50000"/>
                  </a:schemeClr>
                </a:solidFill>
              </a:rPr>
              <a:t>: </a:t>
            </a:r>
            <a:r>
              <a:rPr lang="en-US" sz="1800">
                <a:solidFill>
                  <a:schemeClr val="bg1">
                    <a:lumMod val="50000"/>
                    <a:lumOff val="50000"/>
                  </a:schemeClr>
                </a:solidFill>
              </a:rPr>
              <a:t>Lee et al, Science Advances 2021</a:t>
            </a:r>
            <a:r>
              <a:rPr lang="en-US">
                <a:solidFill>
                  <a:schemeClr val="bg1">
                    <a:lumMod val="50000"/>
                    <a:lumOff val="50000"/>
                  </a:schemeClr>
                </a:solidFill>
              </a:rPr>
              <a:t>)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0C3D99D6-98C5-92C3-628A-88DD7AF1C90B}"/>
                  </a:ext>
                </a:extLst>
              </p14:cNvPr>
              <p14:cNvContentPartPr/>
              <p14:nvPr/>
            </p14:nvContentPartPr>
            <p14:xfrm>
              <a:off x="3004560" y="1941480"/>
              <a:ext cx="9082800" cy="28155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0C3D99D6-98C5-92C3-628A-88DD7AF1C90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995200" y="1932120"/>
                <a:ext cx="9101520" cy="2834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380038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icture containing text&#10;&#10;Description automatically generated">
            <a:extLst>
              <a:ext uri="{FF2B5EF4-FFF2-40B4-BE49-F238E27FC236}">
                <a16:creationId xmlns:a16="http://schemas.microsoft.com/office/drawing/2014/main" id="{0379D8B8-66D9-1AD3-72CD-B40E9668D7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3270" y="309160"/>
            <a:ext cx="2476500" cy="6858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0A13C17-AB89-CC77-A520-7E558ECC361C}"/>
              </a:ext>
            </a:extLst>
          </p:cNvPr>
          <p:cNvSpPr txBox="1"/>
          <p:nvPr/>
        </p:nvSpPr>
        <p:spPr>
          <a:xfrm rot="5400000">
            <a:off x="2235188" y="6349252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27E2489-F821-9BD6-0FAB-D485A42E481E}"/>
              </a:ext>
            </a:extLst>
          </p:cNvPr>
          <p:cNvSpPr txBox="1"/>
          <p:nvPr/>
        </p:nvSpPr>
        <p:spPr>
          <a:xfrm>
            <a:off x="764004" y="1873278"/>
            <a:ext cx="5175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C0C0C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ATCGGATCGTATAAATGCGTAGCTAGTC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----AATG----</a:t>
            </a:r>
            <a:r>
              <a:rPr lang="en-US" dirty="0">
                <a:highlight>
                  <a:srgbClr val="00FF0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AGTT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C65C60B-D47D-6903-FD9A-B2CA11C996C8}"/>
              </a:ext>
            </a:extLst>
          </p:cNvPr>
          <p:cNvSpPr txBox="1"/>
          <p:nvPr/>
        </p:nvSpPr>
        <p:spPr>
          <a:xfrm>
            <a:off x="764004" y="2601776"/>
            <a:ext cx="51582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C0C0C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ATCGGATCGTATAAATGCGTAGCTAGTC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----TTTG----</a:t>
            </a:r>
            <a:r>
              <a:rPr lang="en-US" dirty="0">
                <a:highlight>
                  <a:srgbClr val="00FF0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AGTT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D2FEDF7-9BAE-84F5-50FB-ABB4D4DF52E8}"/>
              </a:ext>
            </a:extLst>
          </p:cNvPr>
          <p:cNvSpPr txBox="1"/>
          <p:nvPr/>
        </p:nvSpPr>
        <p:spPr>
          <a:xfrm>
            <a:off x="764003" y="3400562"/>
            <a:ext cx="51582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C0C0C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ATCGGATCGTATAAATGCGTAGCTAGTC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----TTTG----</a:t>
            </a:r>
            <a:r>
              <a:rPr lang="en-US" dirty="0">
                <a:highlight>
                  <a:srgbClr val="00FF0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AGTT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AD620AA-2282-5385-0172-B37002B02874}"/>
              </a:ext>
            </a:extLst>
          </p:cNvPr>
          <p:cNvSpPr txBox="1"/>
          <p:nvPr/>
        </p:nvSpPr>
        <p:spPr>
          <a:xfrm>
            <a:off x="799076" y="4205917"/>
            <a:ext cx="51231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TTGAGTATATGATGAAGATGAAAGGAT----AGGT----</a:t>
            </a:r>
            <a:r>
              <a:rPr lang="en-US" dirty="0">
                <a:highlight>
                  <a:srgbClr val="00FF0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AGTT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40A5A12-E2FE-C8AA-9DC9-107465E36372}"/>
              </a:ext>
            </a:extLst>
          </p:cNvPr>
          <p:cNvSpPr txBox="1"/>
          <p:nvPr/>
        </p:nvSpPr>
        <p:spPr>
          <a:xfrm>
            <a:off x="815108" y="5027038"/>
            <a:ext cx="504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TTGAGTATATGATGAAGATGAAAGGAT----ATTG----</a:t>
            </a:r>
            <a:r>
              <a:rPr lang="en-US" dirty="0">
                <a:highlight>
                  <a:srgbClr val="FF000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GTAA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3F35505-B574-B41C-DAA4-77062360ED35}"/>
              </a:ext>
            </a:extLst>
          </p:cNvPr>
          <p:cNvSpPr txBox="1"/>
          <p:nvPr/>
        </p:nvSpPr>
        <p:spPr>
          <a:xfrm>
            <a:off x="799076" y="5853414"/>
            <a:ext cx="5094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TTGAGTATATGATGAAGATGAAAGGAT----GATA----</a:t>
            </a:r>
            <a:r>
              <a:rPr lang="en-US" dirty="0">
                <a:highlight>
                  <a:srgbClr val="FF000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GTAA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A63A6C0-2581-4AC9-9004-FE00DF30C329}"/>
              </a:ext>
            </a:extLst>
          </p:cNvPr>
          <p:cNvSpPr txBox="1"/>
          <p:nvPr/>
        </p:nvSpPr>
        <p:spPr>
          <a:xfrm rot="5400000">
            <a:off x="7733758" y="6353348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29" name="Title 8">
            <a:extLst>
              <a:ext uri="{FF2B5EF4-FFF2-40B4-BE49-F238E27FC236}">
                <a16:creationId xmlns:a16="http://schemas.microsoft.com/office/drawing/2014/main" id="{5DA1D431-CFAA-F43B-5A37-FF3EE14321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What our data looks like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52A571F-0D84-5984-B28A-A7FDD88F5F49}"/>
              </a:ext>
            </a:extLst>
          </p:cNvPr>
          <p:cNvSpPr txBox="1"/>
          <p:nvPr/>
        </p:nvSpPr>
        <p:spPr>
          <a:xfrm>
            <a:off x="2287944" y="1548324"/>
            <a:ext cx="6444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gene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DF2679-88B8-1B34-E706-4A3456DDF45C}"/>
              </a:ext>
            </a:extLst>
          </p:cNvPr>
          <p:cNvSpPr txBox="1"/>
          <p:nvPr/>
        </p:nvSpPr>
        <p:spPr>
          <a:xfrm>
            <a:off x="4449106" y="1547720"/>
            <a:ext cx="587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UMI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9EF800-0A41-1E3B-95BC-F738BB17A1D9}"/>
              </a:ext>
            </a:extLst>
          </p:cNvPr>
          <p:cNvSpPr txBox="1"/>
          <p:nvPr/>
        </p:nvSpPr>
        <p:spPr>
          <a:xfrm>
            <a:off x="5147214" y="1304120"/>
            <a:ext cx="9487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spatial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barcode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E33A271C-7F11-F381-604C-3A9CD938DC0F}"/>
                  </a:ext>
                </a:extLst>
              </p14:cNvPr>
              <p14:cNvContentPartPr/>
              <p14:nvPr/>
            </p14:nvContentPartPr>
            <p14:xfrm>
              <a:off x="326880" y="266040"/>
              <a:ext cx="11701080" cy="594504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E33A271C-7F11-F381-604C-3A9CD938DC0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17520" y="256680"/>
                <a:ext cx="11719800" cy="5963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818052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CF7FBF-B100-E177-663D-72E667654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Any other questions?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79EB4317-156D-65D6-87F9-07710A9F0263}"/>
                  </a:ext>
                </a:extLst>
              </p14:cNvPr>
              <p14:cNvContentPartPr/>
              <p14:nvPr/>
            </p14:nvContentPartPr>
            <p14:xfrm>
              <a:off x="5720760" y="1152360"/>
              <a:ext cx="360" cy="3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79EB4317-156D-65D6-87F9-07710A9F026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11400" y="1143000"/>
                <a:ext cx="19080" cy="1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79449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HW1: Gene expression pattern for GNB1 and HES4">
            <a:extLst>
              <a:ext uri="{FF2B5EF4-FFF2-40B4-BE49-F238E27FC236}">
                <a16:creationId xmlns:a16="http://schemas.microsoft.com/office/drawing/2014/main" id="{CD59A7A6-B4B6-6686-5C74-152522DA65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1965" y="101600"/>
            <a:ext cx="8521700" cy="665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94260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10 Genes with the Highest Counts are Expressed Across Most Spots">
            <a:extLst>
              <a:ext uri="{FF2B5EF4-FFF2-40B4-BE49-F238E27FC236}">
                <a16:creationId xmlns:a16="http://schemas.microsoft.com/office/drawing/2014/main" id="{4518F24A-ADBF-AE14-E3CC-02E11B878E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037" y="386095"/>
            <a:ext cx="10321925" cy="6085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52493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Generation of Heatmap Expressing Top 20 Genes Within Pikachu Dataset">
            <a:extLst>
              <a:ext uri="{FF2B5EF4-FFF2-40B4-BE49-F238E27FC236}">
                <a16:creationId xmlns:a16="http://schemas.microsoft.com/office/drawing/2014/main" id="{837B04AD-2886-E120-0AC0-F69E8217BA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7973" y="436818"/>
            <a:ext cx="6576054" cy="6300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04125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-up of a brain&#10;&#10;AI-generated content may be incorrect.">
            <a:extLst>
              <a:ext uri="{FF2B5EF4-FFF2-40B4-BE49-F238E27FC236}">
                <a16:creationId xmlns:a16="http://schemas.microsoft.com/office/drawing/2014/main" id="{D92D80EE-EC46-CF01-DBDC-C0D71B0F3C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527" y="1197971"/>
            <a:ext cx="5380948" cy="505417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3537C1F-E368-310F-385A-F2C4FFAAD171}"/>
              </a:ext>
            </a:extLst>
          </p:cNvPr>
          <p:cNvSpPr txBox="1"/>
          <p:nvPr/>
        </p:nvSpPr>
        <p:spPr>
          <a:xfrm>
            <a:off x="10151612" y="6370821"/>
            <a:ext cx="1911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(Stahl et al, 2018)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6D52F629-4AF0-1B23-D373-BA781604A8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14167"/>
          </a:xfrm>
        </p:spPr>
        <p:txBody>
          <a:bodyPr>
            <a:normAutofit/>
          </a:bodyPr>
          <a:lstStyle/>
          <a:p>
            <a:r>
              <a:rPr lang="en-US" sz="2800" dirty="0"/>
              <a:t>Published figures visualizing multiple genes at once with spatial context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61C80612-6BC1-D1A4-D4E4-D318F289819E}"/>
                  </a:ext>
                </a:extLst>
              </p14:cNvPr>
              <p14:cNvContentPartPr/>
              <p14:nvPr/>
            </p14:nvContentPartPr>
            <p14:xfrm>
              <a:off x="1861920" y="1513440"/>
              <a:ext cx="6037560" cy="438768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61C80612-6BC1-D1A4-D4E4-D318F289819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52560" y="1504080"/>
                <a:ext cx="6056280" cy="4406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886903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oup of dots with different colors&#10;&#10;AI-generated content may be incorrect.">
            <a:extLst>
              <a:ext uri="{FF2B5EF4-FFF2-40B4-BE49-F238E27FC236}">
                <a16:creationId xmlns:a16="http://schemas.microsoft.com/office/drawing/2014/main" id="{DF678B1F-1779-EE90-01D5-836720B8EF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216" y="1109010"/>
            <a:ext cx="4409608" cy="5328276"/>
          </a:xfrm>
          <a:prstGeom prst="rect">
            <a:avLst/>
          </a:prstGeom>
        </p:spPr>
      </p:pic>
      <p:pic>
        <p:nvPicPr>
          <p:cNvPr id="10" name="Picture 9" descr="A red blue and white striped line&#10;&#10;AI-generated content may be incorrect.">
            <a:extLst>
              <a:ext uri="{FF2B5EF4-FFF2-40B4-BE49-F238E27FC236}">
                <a16:creationId xmlns:a16="http://schemas.microsoft.com/office/drawing/2014/main" id="{CDBE42B5-E7A7-BB6B-DAC2-7742391F6D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4441774" y="5482290"/>
            <a:ext cx="1333500" cy="533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C605586-16B2-377D-098A-A84058F86819}"/>
              </a:ext>
            </a:extLst>
          </p:cNvPr>
          <p:cNvSpPr txBox="1"/>
          <p:nvPr/>
        </p:nvSpPr>
        <p:spPr>
          <a:xfrm>
            <a:off x="22486" y="6437286"/>
            <a:ext cx="1952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(Miller et al, 2021)</a:t>
            </a:r>
          </a:p>
        </p:txBody>
      </p:sp>
      <p:sp>
        <p:nvSpPr>
          <p:cNvPr id="12" name="Title 9">
            <a:extLst>
              <a:ext uri="{FF2B5EF4-FFF2-40B4-BE49-F238E27FC236}">
                <a16:creationId xmlns:a16="http://schemas.microsoft.com/office/drawing/2014/main" id="{345B3603-A0A5-E077-80AF-327182A8E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14167"/>
          </a:xfrm>
        </p:spPr>
        <p:txBody>
          <a:bodyPr>
            <a:normAutofit/>
          </a:bodyPr>
          <a:lstStyle/>
          <a:p>
            <a:r>
              <a:rPr lang="en-US" sz="2800" dirty="0"/>
              <a:t>Published figures visualizing multiple genes at once with spatial context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654233B-9AB7-8ADD-D771-015EFF92647A}"/>
                  </a:ext>
                </a:extLst>
              </p14:cNvPr>
              <p14:cNvContentPartPr/>
              <p14:nvPr/>
            </p14:nvContentPartPr>
            <p14:xfrm>
              <a:off x="5310360" y="1949040"/>
              <a:ext cx="688320" cy="368604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654233B-9AB7-8ADD-D771-015EFF92647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01000" y="1939680"/>
                <a:ext cx="707040" cy="3704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982721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E066604-FE6F-0F84-E02A-D5CE86C5FDEE}"/>
              </a:ext>
            </a:extLst>
          </p:cNvPr>
          <p:cNvSpPr txBox="1"/>
          <p:nvPr/>
        </p:nvSpPr>
        <p:spPr>
          <a:xfrm>
            <a:off x="10118360" y="6437286"/>
            <a:ext cx="1952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(Miller et al, 2021)</a:t>
            </a:r>
          </a:p>
        </p:txBody>
      </p:sp>
      <p:sp>
        <p:nvSpPr>
          <p:cNvPr id="9" name="Title 9">
            <a:extLst>
              <a:ext uri="{FF2B5EF4-FFF2-40B4-BE49-F238E27FC236}">
                <a16:creationId xmlns:a16="http://schemas.microsoft.com/office/drawing/2014/main" id="{8C63D33B-3C56-EB9B-59E5-19C501965C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14167"/>
          </a:xfrm>
        </p:spPr>
        <p:txBody>
          <a:bodyPr>
            <a:normAutofit fontScale="90000"/>
          </a:bodyPr>
          <a:lstStyle/>
          <a:p>
            <a:r>
              <a:rPr lang="en-US" sz="2800" dirty="0"/>
              <a:t>Published figures visualizing trends in gene expression with summary statistics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C5BCCBB-DEE5-0658-93CB-A4826983D9CB}"/>
              </a:ext>
            </a:extLst>
          </p:cNvPr>
          <p:cNvGrpSpPr/>
          <p:nvPr/>
        </p:nvGrpSpPr>
        <p:grpSpPr>
          <a:xfrm>
            <a:off x="463446" y="959370"/>
            <a:ext cx="11025266" cy="5477916"/>
            <a:chOff x="838200" y="1505684"/>
            <a:chExt cx="9925713" cy="4931602"/>
          </a:xfrm>
        </p:grpSpPr>
        <p:pic>
          <p:nvPicPr>
            <p:cNvPr id="11" name="Picture 10" descr="A close-up of several images of a brain&#10;&#10;AI-generated content may be incorrect.">
              <a:extLst>
                <a:ext uri="{FF2B5EF4-FFF2-40B4-BE49-F238E27FC236}">
                  <a16:creationId xmlns:a16="http://schemas.microsoft.com/office/drawing/2014/main" id="{09FAE63C-FE4D-5C93-F5F2-F6841B3FEA9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8200" y="1875016"/>
              <a:ext cx="9864777" cy="4562270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0DB4E53-6E3D-0E81-7F7A-4D3E2F110DB0}"/>
                </a:ext>
              </a:extLst>
            </p:cNvPr>
            <p:cNvSpPr/>
            <p:nvPr/>
          </p:nvSpPr>
          <p:spPr>
            <a:xfrm>
              <a:off x="7480092" y="1505684"/>
              <a:ext cx="3283821" cy="105055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344F9169-2F45-FACE-5251-B73EEC6B2AE7}"/>
                  </a:ext>
                </a:extLst>
              </p14:cNvPr>
              <p14:cNvContentPartPr/>
              <p14:nvPr/>
            </p14:nvContentPartPr>
            <p14:xfrm>
              <a:off x="396360" y="287280"/>
              <a:ext cx="10098360" cy="58143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344F9169-2F45-FACE-5251-B73EEC6B2AE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87000" y="277920"/>
                <a:ext cx="10117080" cy="5833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760472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20DB5A-DB32-9802-AFE2-814D643897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9">
            <a:extLst>
              <a:ext uri="{FF2B5EF4-FFF2-40B4-BE49-F238E27FC236}">
                <a16:creationId xmlns:a16="http://schemas.microsoft.com/office/drawing/2014/main" id="{B61C3B07-85FF-7FE0-4986-295BDEA8B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14167"/>
          </a:xfrm>
        </p:spPr>
        <p:txBody>
          <a:bodyPr>
            <a:normAutofit fontScale="90000"/>
          </a:bodyPr>
          <a:lstStyle/>
          <a:p>
            <a:r>
              <a:rPr lang="en-US" sz="2800" dirty="0"/>
              <a:t>Published figures visualizing trends in gene expression with summary statistics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13F020-9B06-C16A-FB11-30CD52196B43}"/>
              </a:ext>
            </a:extLst>
          </p:cNvPr>
          <p:cNvSpPr txBox="1"/>
          <p:nvPr/>
        </p:nvSpPr>
        <p:spPr>
          <a:xfrm>
            <a:off x="0" y="6169709"/>
            <a:ext cx="33059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ucdavis</a:t>
            </a:r>
            <a:r>
              <a:rPr lang="en-US" sz="1200" dirty="0"/>
              <a:t>-bioinformatics-</a:t>
            </a:r>
            <a:r>
              <a:rPr lang="en-US" sz="1200" dirty="0" err="1"/>
              <a:t>training.github.io</a:t>
            </a:r>
            <a:r>
              <a:rPr lang="en-US" sz="1200" dirty="0"/>
              <a:t>/2022-December-Spatial-Transcriptomics/</a:t>
            </a:r>
            <a:r>
              <a:rPr lang="en-US" sz="1200" dirty="0" err="1"/>
              <a:t>data_analysis</a:t>
            </a:r>
            <a:r>
              <a:rPr lang="en-US" sz="1200" dirty="0"/>
              <a:t>/</a:t>
            </a:r>
            <a:r>
              <a:rPr lang="en-US" sz="1200" dirty="0" err="1"/>
              <a:t>spatial_analysis</a:t>
            </a:r>
            <a:endParaRPr lang="en-US" sz="1200" dirty="0"/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9F33ECDD-D868-D7D9-FF7D-056618CE90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24" b="23670"/>
          <a:stretch/>
        </p:blipFill>
        <p:spPr bwMode="auto">
          <a:xfrm>
            <a:off x="838200" y="1287399"/>
            <a:ext cx="5636302" cy="2218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E46EECBA-2C14-0B6A-D3F2-F595BBC19C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767" b="23381"/>
          <a:stretch/>
        </p:blipFill>
        <p:spPr bwMode="auto">
          <a:xfrm>
            <a:off x="838200" y="3714051"/>
            <a:ext cx="5636302" cy="2168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1BE883F1-F25E-8978-E112-73FA3A4CDC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0525" y="2163966"/>
            <a:ext cx="4886794" cy="3490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5581AC47-3DFE-8EA4-EF86-726DD0C9C111}"/>
                  </a:ext>
                </a:extLst>
              </p14:cNvPr>
              <p14:cNvContentPartPr/>
              <p14:nvPr/>
            </p14:nvContentPartPr>
            <p14:xfrm>
              <a:off x="7398360" y="1544040"/>
              <a:ext cx="2871720" cy="363708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5581AC47-3DFE-8EA4-EF86-726DD0C9C11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389000" y="1534680"/>
                <a:ext cx="2890440" cy="3655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779427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538D9D"/>
      </a:hlink>
      <a:folHlink>
        <a:srgbClr val="A5738E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3A418E6B-C5F0-4B95-8D77-61E3EF3B5DF5}"/>
    </a:ext>
  </a:extLst>
</a:theme>
</file>

<file path=ppt/theme/theme3.xml><?xml version="1.0" encoding="utf-8"?>
<a:theme xmlns:a="http://schemas.openxmlformats.org/drawingml/2006/main" name="2_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324</TotalTime>
  <Words>447</Words>
  <Application>Microsoft Macintosh PowerPoint</Application>
  <PresentationFormat>Widescreen</PresentationFormat>
  <Paragraphs>64</Paragraphs>
  <Slides>26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26</vt:i4>
      </vt:variant>
    </vt:vector>
  </HeadingPairs>
  <TitlesOfParts>
    <vt:vector size="36" baseType="lpstr">
      <vt:lpstr>-apple-system</vt:lpstr>
      <vt:lpstr>Aptos</vt:lpstr>
      <vt:lpstr>Aptos Display</vt:lpstr>
      <vt:lpstr>Arial</vt:lpstr>
      <vt:lpstr>Calibri</vt:lpstr>
      <vt:lpstr>docs-Roboto</vt:lpstr>
      <vt:lpstr>Wingdings</vt:lpstr>
      <vt:lpstr>Office Theme</vt:lpstr>
      <vt:lpstr>1_Office Theme</vt:lpstr>
      <vt:lpstr>2_Office Theme</vt:lpstr>
      <vt:lpstr>EN.580.428  Genomic Data Visualization Lesson 3  Review</vt:lpstr>
      <vt:lpstr>PowerPoint Presentation</vt:lpstr>
      <vt:lpstr>PowerPoint Presentation</vt:lpstr>
      <vt:lpstr>PowerPoint Presentation</vt:lpstr>
      <vt:lpstr>PowerPoint Presentation</vt:lpstr>
      <vt:lpstr>Published figures visualizing multiple genes at once with spatial context</vt:lpstr>
      <vt:lpstr>Published figures visualizing multiple genes at once with spatial context</vt:lpstr>
      <vt:lpstr>Published figures visualizing trends in gene expression with summary statistics</vt:lpstr>
      <vt:lpstr>Published figures visualizing trends in gene expression with summary statistics</vt:lpstr>
      <vt:lpstr>How does data visualizations work?</vt:lpstr>
      <vt:lpstr>Data types</vt:lpstr>
      <vt:lpstr>Types of encodings for different data types: Geometric Primitives</vt:lpstr>
      <vt:lpstr>Types of encodings for different data types:  Visual Channels (control geometric primitives)</vt:lpstr>
      <vt:lpstr>Ranking of Gestalt principles and knowledge about perceptiveness of visual encodings</vt:lpstr>
      <vt:lpstr>Describing and comparing data visualizations</vt:lpstr>
      <vt:lpstr>Describing and comparing data visualizations</vt:lpstr>
      <vt:lpstr>We can make data visualization design choices to make certain features of our data more salient</vt:lpstr>
      <vt:lpstr>Spatial transcriptomics by multiplexed smFISH</vt:lpstr>
      <vt:lpstr>PowerPoint Presentation</vt:lpstr>
      <vt:lpstr>PowerPoint Presentation</vt:lpstr>
      <vt:lpstr>PowerPoint Presentation</vt:lpstr>
      <vt:lpstr>PowerPoint Presentation</vt:lpstr>
      <vt:lpstr>Spatial transcriptomics by spatially resolved capture + next-gen sequencing</vt:lpstr>
      <vt:lpstr>PowerPoint Presentation</vt:lpstr>
      <vt:lpstr>What our data looks like</vt:lpstr>
      <vt:lpstr>Any other 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Jean Fan</dc:creator>
  <cp:lastModifiedBy>Jean Fan</cp:lastModifiedBy>
  <cp:revision>2</cp:revision>
  <dcterms:created xsi:type="dcterms:W3CDTF">2025-01-30T20:47:55Z</dcterms:created>
  <dcterms:modified xsi:type="dcterms:W3CDTF">2025-01-31T14:22:43Z</dcterms:modified>
</cp:coreProperties>
</file>